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4"/>
  </p:notesMasterIdLst>
  <p:handoutMasterIdLst>
    <p:handoutMasterId r:id="rId35"/>
  </p:handoutMasterIdLst>
  <p:sldIdLst>
    <p:sldId id="1567" r:id="rId7"/>
    <p:sldId id="2145707299" r:id="rId8"/>
    <p:sldId id="2079" r:id="rId9"/>
    <p:sldId id="1596" r:id="rId10"/>
    <p:sldId id="2076137597" r:id="rId11"/>
    <p:sldId id="2145707293" r:id="rId12"/>
    <p:sldId id="2134805597" r:id="rId13"/>
    <p:sldId id="2134805595" r:id="rId14"/>
    <p:sldId id="2076136270" r:id="rId15"/>
    <p:sldId id="2145707306" r:id="rId16"/>
    <p:sldId id="2134805600" r:id="rId17"/>
    <p:sldId id="2134805611" r:id="rId18"/>
    <p:sldId id="1622" r:id="rId19"/>
    <p:sldId id="1623" r:id="rId20"/>
    <p:sldId id="1632" r:id="rId21"/>
    <p:sldId id="1642" r:id="rId22"/>
    <p:sldId id="1633" r:id="rId23"/>
    <p:sldId id="3334" r:id="rId24"/>
    <p:sldId id="2076136307" r:id="rId25"/>
    <p:sldId id="2076136308" r:id="rId26"/>
    <p:sldId id="2076136282" r:id="rId27"/>
    <p:sldId id="2145707292" r:id="rId28"/>
    <p:sldId id="2134805599" r:id="rId29"/>
    <p:sldId id="2076136368" r:id="rId30"/>
    <p:sldId id="2076136264" r:id="rId31"/>
    <p:sldId id="277" r:id="rId32"/>
    <p:sldId id="2076136275"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bby Slide" id="{4A4D1AEB-A6AA-4D30-A964-5981E3167F71}">
          <p14:sldIdLst>
            <p14:sldId id="1567"/>
          </p14:sldIdLst>
        </p14:section>
        <p14:section name="General content" id="{F8FC4E58-4B95-412B-BB13-0CB9B192F7F4}">
          <p14:sldIdLst>
            <p14:sldId id="2145707299"/>
            <p14:sldId id="2079"/>
            <p14:sldId id="1596"/>
            <p14:sldId id="2076137597"/>
            <p14:sldId id="2145707293"/>
            <p14:sldId id="2134805597"/>
            <p14:sldId id="2134805595"/>
            <p14:sldId id="2076136270"/>
            <p14:sldId id="2145707306"/>
            <p14:sldId id="2134805600"/>
            <p14:sldId id="2134805611"/>
            <p14:sldId id="1622"/>
            <p14:sldId id="1623"/>
            <p14:sldId id="1632"/>
            <p14:sldId id="1642"/>
            <p14:sldId id="1633"/>
            <p14:sldId id="3334"/>
            <p14:sldId id="2076136307"/>
            <p14:sldId id="2076136308"/>
            <p14:sldId id="2076136282"/>
            <p14:sldId id="2145707292"/>
            <p14:sldId id="2134805599"/>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3B9"/>
    <a:srgbClr val="0078D4"/>
    <a:srgbClr val="DBDBDB"/>
    <a:srgbClr val="FFFFFF"/>
    <a:srgbClr val="FBF7E7"/>
    <a:srgbClr val="F64036"/>
    <a:srgbClr val="FF8400"/>
    <a:srgbClr val="47291F"/>
    <a:srgbClr val="140D0D"/>
    <a:srgbClr val="4B2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0898BA-50B1-4575-AC9C-D510CD3B9268}" v="2" dt="2022-06-30T16:07:38.850"/>
    <p1510:client id="{45333EF0-9A29-4171-976B-0901CC3FF685}" v="83" vWet="85" dt="2022-06-30T03:28:11.603"/>
    <p1510:client id="{4C0BFE1E-B317-B84E-8DBC-4524CBCDFE9A}" v="2327" dt="2022-06-30T10:01:14.355"/>
    <p1510:client id="{786E9FCD-7CA8-489D-9A87-20A1B3A6A423}" v="306" dt="2022-06-30T10:57:07.994"/>
    <p1510:client id="{8710E7C2-B056-4C83-A07E-18ECAF5CBE80}" v="78" dt="2022-06-30T03:39:07.991"/>
    <p1510:client id="{AB628C90-D184-4610-8469-C94CE822B35D}" v="35" dt="2022-06-29T17:22:54.701"/>
    <p1510:client id="{FA2A3B98-F745-433C-9A3B-3947E07F7A47}" v="142" dt="2022-06-30T13:44:09.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61" autoAdjust="0"/>
  </p:normalViewPr>
  <p:slideViewPr>
    <p:cSldViewPr snapToGrid="0">
      <p:cViewPr varScale="1">
        <p:scale>
          <a:sx n="78" d="100"/>
          <a:sy n="78" d="100"/>
        </p:scale>
        <p:origin x="209" y="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51ffa14d-fdfd-4571-a787-ad4b3bb92711" providerId="ADAL" clId="{C8361D85-C2D8-4449-85C4-E10F019F71DF}"/>
    <pc:docChg chg="undo custSel modSld">
      <pc:chgData name="David Warner" userId="51ffa14d-fdfd-4571-a787-ad4b3bb92711" providerId="ADAL" clId="{C8361D85-C2D8-4449-85C4-E10F019F71DF}" dt="2022-05-17T16:19:00.833" v="374" actId="20577"/>
      <pc:docMkLst>
        <pc:docMk/>
      </pc:docMkLst>
      <pc:sldChg chg="modSp mod">
        <pc:chgData name="David Warner" userId="51ffa14d-fdfd-4571-a787-ad4b3bb92711" providerId="ADAL" clId="{C8361D85-C2D8-4449-85C4-E10F019F71DF}" dt="2022-05-05T23:37:17.398" v="14" actId="20577"/>
        <pc:sldMkLst>
          <pc:docMk/>
          <pc:sldMk cId="2967945684" sldId="277"/>
        </pc:sldMkLst>
        <pc:spChg chg="mod">
          <ac:chgData name="David Warner" userId="51ffa14d-fdfd-4571-a787-ad4b3bb92711" providerId="ADAL" clId="{C8361D85-C2D8-4449-85C4-E10F019F71DF}" dt="2022-05-05T23:37:17.398" v="14" actId="20577"/>
          <ac:spMkLst>
            <pc:docMk/>
            <pc:sldMk cId="2967945684" sldId="277"/>
            <ac:spMk id="4" creationId="{A04E16D6-6682-4068-BF11-BA8E4E8E1BBC}"/>
          </ac:spMkLst>
        </pc:spChg>
      </pc:sldChg>
      <pc:sldChg chg="modSp mod">
        <pc:chgData name="David Warner" userId="51ffa14d-fdfd-4571-a787-ad4b3bb92711" providerId="ADAL" clId="{C8361D85-C2D8-4449-85C4-E10F019F71DF}" dt="2022-05-05T23:36:56.650" v="1" actId="20577"/>
        <pc:sldMkLst>
          <pc:docMk/>
          <pc:sldMk cId="287163252" sldId="1567"/>
        </pc:sldMkLst>
        <pc:spChg chg="mod">
          <ac:chgData name="David Warner" userId="51ffa14d-fdfd-4571-a787-ad4b3bb92711" providerId="ADAL" clId="{C8361D85-C2D8-4449-85C4-E10F019F71DF}" dt="2022-05-05T23:36:56.650" v="1" actId="20577"/>
          <ac:spMkLst>
            <pc:docMk/>
            <pc:sldMk cId="287163252" sldId="1567"/>
            <ac:spMk id="8" creationId="{00000000-0000-0000-0000-000000000000}"/>
          </ac:spMkLst>
        </pc:spChg>
      </pc:sldChg>
      <pc:sldChg chg="addSp modSp">
        <pc:chgData name="David Warner" userId="51ffa14d-fdfd-4571-a787-ad4b3bb92711" providerId="ADAL" clId="{C8361D85-C2D8-4449-85C4-E10F019F71DF}" dt="2022-05-05T23:44:06.470" v="178"/>
        <pc:sldMkLst>
          <pc:docMk/>
          <pc:sldMk cId="2877399898" sldId="1623"/>
        </pc:sldMkLst>
        <pc:spChg chg="add mod">
          <ac:chgData name="David Warner" userId="51ffa14d-fdfd-4571-a787-ad4b3bb92711" providerId="ADAL" clId="{C8361D85-C2D8-4449-85C4-E10F019F71DF}" dt="2022-05-05T23:44:06.470" v="178"/>
          <ac:spMkLst>
            <pc:docMk/>
            <pc:sldMk cId="2877399898" sldId="1623"/>
            <ac:spMk id="207" creationId="{EE74A995-7E23-CB62-90E6-18E41200328C}"/>
          </ac:spMkLst>
        </pc:spChg>
      </pc:sldChg>
      <pc:sldChg chg="addSp modSp">
        <pc:chgData name="David Warner" userId="51ffa14d-fdfd-4571-a787-ad4b3bb92711" providerId="ADAL" clId="{C8361D85-C2D8-4449-85C4-E10F019F71DF}" dt="2022-05-05T23:44:05.077" v="177"/>
        <pc:sldMkLst>
          <pc:docMk/>
          <pc:sldMk cId="2253365439" sldId="1642"/>
        </pc:sldMkLst>
        <pc:spChg chg="add mod">
          <ac:chgData name="David Warner" userId="51ffa14d-fdfd-4571-a787-ad4b3bb92711" providerId="ADAL" clId="{C8361D85-C2D8-4449-85C4-E10F019F71DF}" dt="2022-05-05T23:44:05.077" v="177"/>
          <ac:spMkLst>
            <pc:docMk/>
            <pc:sldMk cId="2253365439" sldId="1642"/>
            <ac:spMk id="22" creationId="{02583A4B-1335-EE6B-59AE-16D322E1CE64}"/>
          </ac:spMkLst>
        </pc:spChg>
      </pc:sldChg>
      <pc:sldChg chg="modSp mod">
        <pc:chgData name="David Warner" userId="51ffa14d-fdfd-4571-a787-ad4b3bb92711" providerId="ADAL" clId="{C8361D85-C2D8-4449-85C4-E10F019F71DF}" dt="2022-05-05T23:40:16.770" v="117" actId="14826"/>
        <pc:sldMkLst>
          <pc:docMk/>
          <pc:sldMk cId="10702720" sldId="2079"/>
        </pc:sldMkLst>
        <pc:spChg chg="mod">
          <ac:chgData name="David Warner" userId="51ffa14d-fdfd-4571-a787-ad4b3bb92711" providerId="ADAL" clId="{C8361D85-C2D8-4449-85C4-E10F019F71DF}" dt="2022-05-05T23:39:55.778" v="115"/>
          <ac:spMkLst>
            <pc:docMk/>
            <pc:sldMk cId="10702720" sldId="2079"/>
            <ac:spMk id="8" creationId="{00000000-0000-0000-0000-000000000000}"/>
          </ac:spMkLst>
        </pc:spChg>
        <pc:picChg chg="mod">
          <ac:chgData name="David Warner" userId="51ffa14d-fdfd-4571-a787-ad4b3bb92711" providerId="ADAL" clId="{C8361D85-C2D8-4449-85C4-E10F019F71DF}" dt="2022-05-05T23:40:10.026" v="116" actId="14826"/>
          <ac:picMkLst>
            <pc:docMk/>
            <pc:sldMk cId="10702720" sldId="2079"/>
            <ac:picMk id="11" creationId="{1969CEB2-97BE-4D53-B93F-16FBDB07A39C}"/>
          </ac:picMkLst>
        </pc:picChg>
        <pc:picChg chg="mod">
          <ac:chgData name="David Warner" userId="51ffa14d-fdfd-4571-a787-ad4b3bb92711" providerId="ADAL" clId="{C8361D85-C2D8-4449-85C4-E10F019F71DF}" dt="2022-05-05T23:40:16.770" v="117" actId="14826"/>
          <ac:picMkLst>
            <pc:docMk/>
            <pc:sldMk cId="10702720" sldId="2079"/>
            <ac:picMk id="15" creationId="{93E33F33-16F6-44AF-9AC5-57603F31A144}"/>
          </ac:picMkLst>
        </pc:picChg>
      </pc:sldChg>
      <pc:sldChg chg="addSp modSp">
        <pc:chgData name="David Warner" userId="51ffa14d-fdfd-4571-a787-ad4b3bb92711" providerId="ADAL" clId="{C8361D85-C2D8-4449-85C4-E10F019F71DF}" dt="2022-05-05T23:44:04.042" v="176"/>
        <pc:sldMkLst>
          <pc:docMk/>
          <pc:sldMk cId="4037611923" sldId="3334"/>
        </pc:sldMkLst>
        <pc:spChg chg="add mod">
          <ac:chgData name="David Warner" userId="51ffa14d-fdfd-4571-a787-ad4b3bb92711" providerId="ADAL" clId="{C8361D85-C2D8-4449-85C4-E10F019F71DF}" dt="2022-05-05T23:44:04.042" v="176"/>
          <ac:spMkLst>
            <pc:docMk/>
            <pc:sldMk cId="4037611923" sldId="3334"/>
            <ac:spMk id="18" creationId="{D2E652E4-0B3B-F5F1-1B90-3B4D1C282C1C}"/>
          </ac:spMkLst>
        </pc:spChg>
      </pc:sldChg>
      <pc:sldChg chg="modSp mod">
        <pc:chgData name="David Warner" userId="51ffa14d-fdfd-4571-a787-ad4b3bb92711" providerId="ADAL" clId="{C8361D85-C2D8-4449-85C4-E10F019F71DF}" dt="2022-05-05T23:43:51.489" v="172" actId="1035"/>
        <pc:sldMkLst>
          <pc:docMk/>
          <pc:sldMk cId="778883926" sldId="2076136264"/>
        </pc:sldMkLst>
        <pc:spChg chg="mod">
          <ac:chgData name="David Warner" userId="51ffa14d-fdfd-4571-a787-ad4b3bb92711" providerId="ADAL" clId="{C8361D85-C2D8-4449-85C4-E10F019F71DF}" dt="2022-05-05T23:43:29.437" v="145" actId="1036"/>
          <ac:spMkLst>
            <pc:docMk/>
            <pc:sldMk cId="778883926" sldId="2076136264"/>
            <ac:spMk id="14" creationId="{953584C8-8734-42EA-AD16-6AA2B405D249}"/>
          </ac:spMkLst>
        </pc:spChg>
        <pc:picChg chg="mod">
          <ac:chgData name="David Warner" userId="51ffa14d-fdfd-4571-a787-ad4b3bb92711" providerId="ADAL" clId="{C8361D85-C2D8-4449-85C4-E10F019F71DF}" dt="2022-05-05T23:43:51.489" v="172" actId="1035"/>
          <ac:picMkLst>
            <pc:docMk/>
            <pc:sldMk cId="778883926" sldId="2076136264"/>
            <ac:picMk id="6" creationId="{6B96880A-89CD-4450-AE79-E2EC4F9F20C6}"/>
          </ac:picMkLst>
        </pc:picChg>
        <pc:picChg chg="mod">
          <ac:chgData name="David Warner" userId="51ffa14d-fdfd-4571-a787-ad4b3bb92711" providerId="ADAL" clId="{C8361D85-C2D8-4449-85C4-E10F019F71DF}" dt="2022-05-05T23:43:29.437" v="145" actId="1036"/>
          <ac:picMkLst>
            <pc:docMk/>
            <pc:sldMk cId="778883926" sldId="2076136264"/>
            <ac:picMk id="10" creationId="{15B0DB46-24E4-45EE-8E26-622D1FA3D4D0}"/>
          </ac:picMkLst>
        </pc:picChg>
        <pc:picChg chg="mod">
          <ac:chgData name="David Warner" userId="51ffa14d-fdfd-4571-a787-ad4b3bb92711" providerId="ADAL" clId="{C8361D85-C2D8-4449-85C4-E10F019F71DF}" dt="2022-05-05T23:43:39.408" v="146" actId="14826"/>
          <ac:picMkLst>
            <pc:docMk/>
            <pc:sldMk cId="778883926" sldId="2076136264"/>
            <ac:picMk id="11" creationId="{47158F51-FAAD-4DE3-B803-9B850CB0571E}"/>
          </ac:picMkLst>
        </pc:picChg>
      </pc:sldChg>
      <pc:sldChg chg="addSp modSp">
        <pc:chgData name="David Warner" userId="51ffa14d-fdfd-4571-a787-ad4b3bb92711" providerId="ADAL" clId="{C8361D85-C2D8-4449-85C4-E10F019F71DF}" dt="2022-05-05T23:44:02.402" v="175"/>
        <pc:sldMkLst>
          <pc:docMk/>
          <pc:sldMk cId="2925091645" sldId="2076136308"/>
        </pc:sldMkLst>
        <pc:spChg chg="add mod">
          <ac:chgData name="David Warner" userId="51ffa14d-fdfd-4571-a787-ad4b3bb92711" providerId="ADAL" clId="{C8361D85-C2D8-4449-85C4-E10F019F71DF}" dt="2022-05-05T23:44:02.402" v="175"/>
          <ac:spMkLst>
            <pc:docMk/>
            <pc:sldMk cId="2925091645" sldId="2076136308"/>
            <ac:spMk id="30" creationId="{E555C306-1BEF-8E52-2D80-0C2AA2325EB2}"/>
          </ac:spMkLst>
        </pc:spChg>
      </pc:sldChg>
      <pc:sldChg chg="addSp delSp modSp mod">
        <pc:chgData name="David Warner" userId="51ffa14d-fdfd-4571-a787-ad4b3bb92711" providerId="ADAL" clId="{C8361D85-C2D8-4449-85C4-E10F019F71DF}" dt="2022-05-17T16:10:54.076" v="218" actId="14826"/>
        <pc:sldMkLst>
          <pc:docMk/>
          <pc:sldMk cId="1812315545" sldId="2134805597"/>
        </pc:sldMkLst>
        <pc:spChg chg="del">
          <ac:chgData name="David Warner" userId="51ffa14d-fdfd-4571-a787-ad4b3bb92711" providerId="ADAL" clId="{C8361D85-C2D8-4449-85C4-E10F019F71DF}" dt="2022-05-17T16:09:41.310" v="189" actId="478"/>
          <ac:spMkLst>
            <pc:docMk/>
            <pc:sldMk cId="1812315545" sldId="2134805597"/>
            <ac:spMk id="2" creationId="{3B1CD923-AA08-B620-31D1-A9B3B827A3D9}"/>
          </ac:spMkLst>
        </pc:spChg>
        <pc:spChg chg="add del mod">
          <ac:chgData name="David Warner" userId="51ffa14d-fdfd-4571-a787-ad4b3bb92711" providerId="ADAL" clId="{C8361D85-C2D8-4449-85C4-E10F019F71DF}" dt="2022-05-17T16:09:46.977" v="195" actId="478"/>
          <ac:spMkLst>
            <pc:docMk/>
            <pc:sldMk cId="1812315545" sldId="2134805597"/>
            <ac:spMk id="9" creationId="{11980BC8-2E57-2C9B-B3C4-42BCB6AFA8F4}"/>
          </ac:spMkLst>
        </pc:spChg>
        <pc:spChg chg="mod">
          <ac:chgData name="David Warner" userId="51ffa14d-fdfd-4571-a787-ad4b3bb92711" providerId="ADAL" clId="{C8361D85-C2D8-4449-85C4-E10F019F71DF}" dt="2022-05-17T16:10:02.707" v="217" actId="2711"/>
          <ac:spMkLst>
            <pc:docMk/>
            <pc:sldMk cId="1812315545" sldId="2134805597"/>
            <ac:spMk id="10" creationId="{16E1CB8C-122B-4C5A-8724-D74AEC2B5DEC}"/>
          </ac:spMkLst>
        </pc:spChg>
        <pc:picChg chg="mod">
          <ac:chgData name="David Warner" userId="51ffa14d-fdfd-4571-a787-ad4b3bb92711" providerId="ADAL" clId="{C8361D85-C2D8-4449-85C4-E10F019F71DF}" dt="2022-05-17T16:10:54.076" v="218" actId="14826"/>
          <ac:picMkLst>
            <pc:docMk/>
            <pc:sldMk cId="1812315545" sldId="2134805597"/>
            <ac:picMk id="5" creationId="{7D7D6216-C55C-F9B4-A00A-5668AC8F7D28}"/>
          </ac:picMkLst>
        </pc:picChg>
      </pc:sldChg>
      <pc:sldChg chg="addSp modSp mod">
        <pc:chgData name="David Warner" userId="51ffa14d-fdfd-4571-a787-ad4b3bb92711" providerId="ADAL" clId="{C8361D85-C2D8-4449-85C4-E10F019F71DF}" dt="2022-05-17T16:09:30.820" v="188" actId="1076"/>
        <pc:sldMkLst>
          <pc:docMk/>
          <pc:sldMk cId="460153747" sldId="2134805598"/>
        </pc:sldMkLst>
        <pc:spChg chg="add mod">
          <ac:chgData name="David Warner" userId="51ffa14d-fdfd-4571-a787-ad4b3bb92711" providerId="ADAL" clId="{C8361D85-C2D8-4449-85C4-E10F019F71DF}" dt="2022-05-17T16:09:30.820" v="188" actId="1076"/>
          <ac:spMkLst>
            <pc:docMk/>
            <pc:sldMk cId="460153747" sldId="2134805598"/>
            <ac:spMk id="12" creationId="{4C78D499-1439-58C2-D526-7365C012D174}"/>
          </ac:spMkLst>
        </pc:spChg>
      </pc:sldChg>
      <pc:sldChg chg="addSp delSp modSp mod">
        <pc:chgData name="David Warner" userId="51ffa14d-fdfd-4571-a787-ad4b3bb92711" providerId="ADAL" clId="{C8361D85-C2D8-4449-85C4-E10F019F71DF}" dt="2022-05-17T16:19:00.833" v="374" actId="20577"/>
        <pc:sldMkLst>
          <pc:docMk/>
          <pc:sldMk cId="154491924" sldId="2134805599"/>
        </pc:sldMkLst>
        <pc:spChg chg="mod">
          <ac:chgData name="David Warner" userId="51ffa14d-fdfd-4571-a787-ad4b3bb92711" providerId="ADAL" clId="{C8361D85-C2D8-4449-85C4-E10F019F71DF}" dt="2022-05-17T16:19:00.833" v="374" actId="20577"/>
          <ac:spMkLst>
            <pc:docMk/>
            <pc:sldMk cId="154491924" sldId="2134805599"/>
            <ac:spMk id="3" creationId="{CBDC9C38-872E-4048-96FE-C321FEF21EC1}"/>
          </ac:spMkLst>
        </pc:spChg>
        <pc:spChg chg="add del mod">
          <ac:chgData name="David Warner" userId="51ffa14d-fdfd-4571-a787-ad4b3bb92711" providerId="ADAL" clId="{C8361D85-C2D8-4449-85C4-E10F019F71DF}" dt="2022-05-17T16:16:22.607" v="282" actId="478"/>
          <ac:spMkLst>
            <pc:docMk/>
            <pc:sldMk cId="154491924" sldId="2134805599"/>
            <ac:spMk id="48" creationId="{051E4707-7093-FBAD-0B44-62F8132F5198}"/>
          </ac:spMkLst>
        </pc:spChg>
        <pc:picChg chg="del">
          <ac:chgData name="David Warner" userId="51ffa14d-fdfd-4571-a787-ad4b3bb92711" providerId="ADAL" clId="{C8361D85-C2D8-4449-85C4-E10F019F71DF}" dt="2022-05-17T16:18:49.713" v="335" actId="478"/>
          <ac:picMkLst>
            <pc:docMk/>
            <pc:sldMk cId="154491924" sldId="2134805599"/>
            <ac:picMk id="29" creationId="{E8DC1192-0F89-4521-AC70-9EE3FE847BB2}"/>
          </ac:picMkLst>
        </pc:picChg>
        <pc:picChg chg="del">
          <ac:chgData name="David Warner" userId="51ffa14d-fdfd-4571-a787-ad4b3bb92711" providerId="ADAL" clId="{C8361D85-C2D8-4449-85C4-E10F019F71DF}" dt="2022-05-17T16:16:21.268" v="281" actId="478"/>
          <ac:picMkLst>
            <pc:docMk/>
            <pc:sldMk cId="154491924" sldId="2134805599"/>
            <ac:picMk id="47" creationId="{62D672BA-A8BB-8061-BD34-6DE217402441}"/>
          </ac:picMkLst>
        </pc:picChg>
        <pc:picChg chg="del">
          <ac:chgData name="David Warner" userId="51ffa14d-fdfd-4571-a787-ad4b3bb92711" providerId="ADAL" clId="{C8361D85-C2D8-4449-85C4-E10F019F71DF}" dt="2022-05-17T16:16:23.932" v="283" actId="478"/>
          <ac:picMkLst>
            <pc:docMk/>
            <pc:sldMk cId="154491924" sldId="2134805599"/>
            <ac:picMk id="53" creationId="{AF1B5964-B589-EAA5-F35D-5798EE7B67E4}"/>
          </ac:picMkLst>
        </pc:picChg>
        <pc:picChg chg="mod">
          <ac:chgData name="David Warner" userId="51ffa14d-fdfd-4571-a787-ad4b3bb92711" providerId="ADAL" clId="{C8361D85-C2D8-4449-85C4-E10F019F71DF}" dt="2022-05-17T16:16:32.332" v="287" actId="1076"/>
          <ac:picMkLst>
            <pc:docMk/>
            <pc:sldMk cId="154491924" sldId="2134805599"/>
            <ac:picMk id="54" creationId="{E5C3C0E2-BEE2-7881-9400-64413849EED3}"/>
          </ac:picMkLst>
        </pc:picChg>
      </pc:sldChg>
      <pc:sldChg chg="addSp modSp">
        <pc:chgData name="David Warner" userId="51ffa14d-fdfd-4571-a787-ad4b3bb92711" providerId="ADAL" clId="{C8361D85-C2D8-4449-85C4-E10F019F71DF}" dt="2022-05-05T23:44:09.904" v="180"/>
        <pc:sldMkLst>
          <pc:docMk/>
          <pc:sldMk cId="837812005" sldId="2134805600"/>
        </pc:sldMkLst>
        <pc:spChg chg="add mod">
          <ac:chgData name="David Warner" userId="51ffa14d-fdfd-4571-a787-ad4b3bb92711" providerId="ADAL" clId="{C8361D85-C2D8-4449-85C4-E10F019F71DF}" dt="2022-05-05T23:44:09.904" v="180"/>
          <ac:spMkLst>
            <pc:docMk/>
            <pc:sldMk cId="837812005" sldId="2134805600"/>
            <ac:spMk id="12" creationId="{C7A14404-0A8E-1AD9-7D5D-1FCEFE2E8439}"/>
          </ac:spMkLst>
        </pc:spChg>
      </pc:sldChg>
      <pc:sldChg chg="addSp modSp">
        <pc:chgData name="David Warner" userId="51ffa14d-fdfd-4571-a787-ad4b3bb92711" providerId="ADAL" clId="{C8361D85-C2D8-4449-85C4-E10F019F71DF}" dt="2022-05-05T23:44:07.893" v="179"/>
        <pc:sldMkLst>
          <pc:docMk/>
          <pc:sldMk cId="3452186815" sldId="2134805611"/>
        </pc:sldMkLst>
        <pc:spChg chg="add mod">
          <ac:chgData name="David Warner" userId="51ffa14d-fdfd-4571-a787-ad4b3bb92711" providerId="ADAL" clId="{C8361D85-C2D8-4449-85C4-E10F019F71DF}" dt="2022-05-05T23:44:07.893" v="179"/>
          <ac:spMkLst>
            <pc:docMk/>
            <pc:sldMk cId="3452186815" sldId="2134805611"/>
            <ac:spMk id="13" creationId="{B16FC0A4-0F73-E60C-B04B-18EA140B9FD1}"/>
          </ac:spMkLst>
        </pc:spChg>
      </pc:sldChg>
      <pc:sldChg chg="addSp delSp modSp mod">
        <pc:chgData name="David Warner" userId="51ffa14d-fdfd-4571-a787-ad4b3bb92711" providerId="ADAL" clId="{C8361D85-C2D8-4449-85C4-E10F019F71DF}" dt="2022-05-17T16:14:05.403" v="279" actId="478"/>
        <pc:sldMkLst>
          <pc:docMk/>
          <pc:sldMk cId="1954581032" sldId="2134805612"/>
        </pc:sldMkLst>
        <pc:spChg chg="mod">
          <ac:chgData name="David Warner" userId="51ffa14d-fdfd-4571-a787-ad4b3bb92711" providerId="ADAL" clId="{C8361D85-C2D8-4449-85C4-E10F019F71DF}" dt="2022-05-17T16:13:59.635" v="278" actId="20577"/>
          <ac:spMkLst>
            <pc:docMk/>
            <pc:sldMk cId="1954581032" sldId="2134805612"/>
            <ac:spMk id="14" creationId="{D48B03A6-9931-4060-866B-02B036F803DE}"/>
          </ac:spMkLst>
        </pc:spChg>
        <pc:spChg chg="add del mod">
          <ac:chgData name="David Warner" userId="51ffa14d-fdfd-4571-a787-ad4b3bb92711" providerId="ADAL" clId="{C8361D85-C2D8-4449-85C4-E10F019F71DF}" dt="2022-05-17T16:14:05.403" v="279" actId="478"/>
          <ac:spMkLst>
            <pc:docMk/>
            <pc:sldMk cId="1954581032" sldId="2134805612"/>
            <ac:spMk id="15" creationId="{AFD70369-33D8-8786-93AD-5076314B6431}"/>
          </ac:spMkLst>
        </pc:spChg>
        <pc:spChg chg="mod">
          <ac:chgData name="David Warner" userId="51ffa14d-fdfd-4571-a787-ad4b3bb92711" providerId="ADAL" clId="{C8361D85-C2D8-4449-85C4-E10F019F71DF}" dt="2022-05-05T23:44:31.549" v="187" actId="20577"/>
          <ac:spMkLst>
            <pc:docMk/>
            <pc:sldMk cId="1954581032" sldId="2134805612"/>
            <ac:spMk id="19" creationId="{B96EE522-6672-435D-A47F-0B904BCE8C3A}"/>
          </ac:spMkLst>
        </pc:spChg>
      </pc:sldChg>
      <pc:sldChg chg="addSp modSp">
        <pc:chgData name="David Warner" userId="51ffa14d-fdfd-4571-a787-ad4b3bb92711" providerId="ADAL" clId="{C8361D85-C2D8-4449-85C4-E10F019F71DF}" dt="2022-05-05T23:44:10.707" v="181"/>
        <pc:sldMkLst>
          <pc:docMk/>
          <pc:sldMk cId="2923261421" sldId="2145707289"/>
        </pc:sldMkLst>
        <pc:spChg chg="add mod">
          <ac:chgData name="David Warner" userId="51ffa14d-fdfd-4571-a787-ad4b3bb92711" providerId="ADAL" clId="{C8361D85-C2D8-4449-85C4-E10F019F71DF}" dt="2022-05-05T23:44:10.707" v="181"/>
          <ac:spMkLst>
            <pc:docMk/>
            <pc:sldMk cId="2923261421" sldId="2145707289"/>
            <ac:spMk id="14" creationId="{32668BF6-57E5-BBBA-7175-C014B1CCEF09}"/>
          </ac:spMkLst>
        </pc:spChg>
      </pc:sldChg>
      <pc:sldChg chg="addSp modSp">
        <pc:chgData name="David Warner" userId="51ffa14d-fdfd-4571-a787-ad4b3bb92711" providerId="ADAL" clId="{C8361D85-C2D8-4449-85C4-E10F019F71DF}" dt="2022-05-05T23:44:00.670" v="174"/>
        <pc:sldMkLst>
          <pc:docMk/>
          <pc:sldMk cId="1183489955" sldId="2145707292"/>
        </pc:sldMkLst>
        <pc:spChg chg="add mod">
          <ac:chgData name="David Warner" userId="51ffa14d-fdfd-4571-a787-ad4b3bb92711" providerId="ADAL" clId="{C8361D85-C2D8-4449-85C4-E10F019F71DF}" dt="2022-05-05T23:44:00.670" v="174"/>
          <ac:spMkLst>
            <pc:docMk/>
            <pc:sldMk cId="1183489955" sldId="2145707292"/>
            <ac:spMk id="38" creationId="{F4F795AF-578A-BC59-7746-648BA85E82E3}"/>
          </ac:spMkLst>
        </pc:spChg>
      </pc:sldChg>
    </pc:docChg>
  </pc:docChgLst>
  <pc:docChgLst>
    <pc:chgData name="Julie Turner" userId="S::julie.turner_sympraxisconsulting.com#ext#@microsoft.onmicrosoft.com::51f00042-4c48-4111-9ee4-670ef2fc7d0e" providerId="AD" clId="Web-{08FBE595-3DD6-4751-B4B1-C8CCEDEC79A9}"/>
    <pc:docChg chg="modSld">
      <pc:chgData name="Julie Turner" userId="S::julie.turner_sympraxisconsulting.com#ext#@microsoft.onmicrosoft.com::51f00042-4c48-4111-9ee4-670ef2fc7d0e" providerId="AD" clId="Web-{08FBE595-3DD6-4751-B4B1-C8CCEDEC79A9}" dt="2022-05-17T16:07:00.486" v="27" actId="20577"/>
      <pc:docMkLst>
        <pc:docMk/>
      </pc:docMkLst>
      <pc:sldChg chg="delSp modSp">
        <pc:chgData name="Julie Turner" userId="S::julie.turner_sympraxisconsulting.com#ext#@microsoft.onmicrosoft.com::51f00042-4c48-4111-9ee4-670ef2fc7d0e" providerId="AD" clId="Web-{08FBE595-3DD6-4751-B4B1-C8CCEDEC79A9}" dt="2022-05-17T16:07:00.486" v="27" actId="20577"/>
        <pc:sldMkLst>
          <pc:docMk/>
          <pc:sldMk cId="2877399898" sldId="1623"/>
        </pc:sldMkLst>
        <pc:spChg chg="mod">
          <ac:chgData name="Julie Turner" userId="S::julie.turner_sympraxisconsulting.com#ext#@microsoft.onmicrosoft.com::51f00042-4c48-4111-9ee4-670ef2fc7d0e" providerId="AD" clId="Web-{08FBE595-3DD6-4751-B4B1-C8CCEDEC79A9}" dt="2022-05-17T16:07:00.486" v="2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08FBE595-3DD6-4751-B4B1-C8CCEDEC79A9}" dt="2022-05-17T16:06:28.736" v="0"/>
          <ac:spMkLst>
            <pc:docMk/>
            <pc:sldMk cId="2877399898" sldId="1623"/>
            <ac:spMk id="207" creationId="{EE74A995-7E23-CB62-90E6-18E41200328C}"/>
          </ac:spMkLst>
        </pc:spChg>
      </pc:sldChg>
    </pc:docChg>
  </pc:docChgLst>
  <pc:docChgLst>
    <pc:chgData name="Alex Terentiev" userId="S::aterentiev@microsoft.com::b089aebb-68c6-439e-96df-7e98da5a759e" providerId="AD" clId="Web-{A1EACA09-36AA-C3D2-E6DA-4B8D8B36FFB0}"/>
    <pc:docChg chg="modSld">
      <pc:chgData name="Alex Terentiev" userId="S::aterentiev@microsoft.com::b089aebb-68c6-439e-96df-7e98da5a759e" providerId="AD" clId="Web-{A1EACA09-36AA-C3D2-E6DA-4B8D8B36FFB0}" dt="2022-01-10T14:22:12.346" v="0"/>
      <pc:docMkLst>
        <pc:docMk/>
      </pc:docMkLst>
      <pc:sldChg chg="delSp">
        <pc:chgData name="Alex Terentiev" userId="S::aterentiev@microsoft.com::b089aebb-68c6-439e-96df-7e98da5a759e" providerId="AD" clId="Web-{A1EACA09-36AA-C3D2-E6DA-4B8D8B36FFB0}" dt="2022-01-10T14:22:12.346" v="0"/>
        <pc:sldMkLst>
          <pc:docMk/>
          <pc:sldMk cId="4037611923" sldId="3334"/>
        </pc:sldMkLst>
        <pc:spChg chg="del">
          <ac:chgData name="Alex Terentiev" userId="S::aterentiev@microsoft.com::b089aebb-68c6-439e-96df-7e98da5a759e" providerId="AD" clId="Web-{A1EACA09-36AA-C3D2-E6DA-4B8D8B36FFB0}" dt="2022-01-10T14:22:12.346" v="0"/>
          <ac:spMkLst>
            <pc:docMk/>
            <pc:sldMk cId="4037611923" sldId="3334"/>
            <ac:spMk id="4" creationId="{972CC439-23C5-416B-BD22-CC7BE47B9703}"/>
          </ac:spMkLst>
        </pc:spChg>
      </pc:sldChg>
    </pc:docChg>
  </pc:docChgLst>
  <pc:docChgLst>
    <pc:chgData name="Hugo Bernier" userId="846ef6cd-3f11-462c-a4be-44fff9f1a751" providerId="ADAL" clId="{048AAEF9-36B3-4BA5-9C68-9BC9782026F4}"/>
    <pc:docChg chg="undo custSel addSld delSld modSld modSection">
      <pc:chgData name="Hugo Bernier" userId="846ef6cd-3f11-462c-a4be-44fff9f1a751" providerId="ADAL" clId="{048AAEF9-36B3-4BA5-9C68-9BC9782026F4}" dt="2021-08-26T14:09:31.635" v="527" actId="20577"/>
      <pc:docMkLst>
        <pc:docMk/>
      </pc:docMkLst>
      <pc:sldChg chg="addSp">
        <pc:chgData name="Hugo Bernier" userId="846ef6cd-3f11-462c-a4be-44fff9f1a751" providerId="ADAL" clId="{048AAEF9-36B3-4BA5-9C68-9BC9782026F4}" dt="2021-08-26T05:39:08.089" v="337"/>
        <pc:sldMkLst>
          <pc:docMk/>
          <pc:sldMk cId="945262638" sldId="1623"/>
        </pc:sldMkLst>
        <pc:picChg chg="add">
          <ac:chgData name="Hugo Bernier" userId="846ef6cd-3f11-462c-a4be-44fff9f1a751" providerId="ADAL" clId="{048AAEF9-36B3-4BA5-9C68-9BC9782026F4}" dt="2021-08-26T05:39:08.089" v="337"/>
          <ac:picMkLst>
            <pc:docMk/>
            <pc:sldMk cId="945262638" sldId="1623"/>
            <ac:picMk id="2050" creationId="{3B0EB9A0-D004-446D-AB47-4B170635692E}"/>
          </ac:picMkLst>
        </pc:picChg>
      </pc:sldChg>
      <pc:sldChg chg="addSp">
        <pc:chgData name="Hugo Bernier" userId="846ef6cd-3f11-462c-a4be-44fff9f1a751" providerId="ADAL" clId="{048AAEF9-36B3-4BA5-9C68-9BC9782026F4}" dt="2021-08-26T05:35:49.212" v="324"/>
        <pc:sldMkLst>
          <pc:docMk/>
          <pc:sldMk cId="2398087757" sldId="1623"/>
        </pc:sldMkLst>
        <pc:picChg chg="add">
          <ac:chgData name="Hugo Bernier" userId="846ef6cd-3f11-462c-a4be-44fff9f1a751" providerId="ADAL" clId="{048AAEF9-36B3-4BA5-9C68-9BC9782026F4}" dt="2021-08-26T05:35:49.212" v="324"/>
          <ac:picMkLst>
            <pc:docMk/>
            <pc:sldMk cId="2398087757" sldId="1623"/>
            <ac:picMk id="1026" creationId="{198E4E18-D484-4D5F-9BEA-3D87DE044551}"/>
          </ac:picMkLst>
        </pc:picChg>
      </pc:sldChg>
      <pc:sldChg chg="addSp delSp modSp add del mod delAnim modAnim">
        <pc:chgData name="Hugo Bernier" userId="846ef6cd-3f11-462c-a4be-44fff9f1a751" providerId="ADAL" clId="{048AAEF9-36B3-4BA5-9C68-9BC9782026F4}" dt="2021-08-26T05:57:17.469" v="425" actId="962"/>
        <pc:sldMkLst>
          <pc:docMk/>
          <pc:sldMk cId="2877399898" sldId="1623"/>
        </pc:sldMkLst>
        <pc:spChg chg="mod">
          <ac:chgData name="Hugo Bernier" userId="846ef6cd-3f11-462c-a4be-44fff9f1a751" providerId="ADAL" clId="{048AAEF9-36B3-4BA5-9C68-9BC9782026F4}" dt="2021-08-26T05:49:55.677" v="408"/>
          <ac:spMkLst>
            <pc:docMk/>
            <pc:sldMk cId="2877399898" sldId="1623"/>
            <ac:spMk id="18" creationId="{208A9E92-9D85-4055-8803-5F202D4A3C5B}"/>
          </ac:spMkLst>
        </pc:spChg>
        <pc:spChg chg="add del mod">
          <ac:chgData name="Hugo Bernier" userId="846ef6cd-3f11-462c-a4be-44fff9f1a751" providerId="ADAL" clId="{048AAEF9-36B3-4BA5-9C68-9BC9782026F4}" dt="2021-08-26T05:38:37.638" v="336" actId="478"/>
          <ac:spMkLst>
            <pc:docMk/>
            <pc:sldMk cId="2877399898" sldId="1623"/>
            <ac:spMk id="138" creationId="{5CD5E38E-D4A7-4649-B91C-AC4085B30C2C}"/>
          </ac:spMkLst>
        </pc:spChg>
        <pc:grpChg chg="add mod">
          <ac:chgData name="Hugo Bernier" userId="846ef6cd-3f11-462c-a4be-44fff9f1a751" providerId="ADAL" clId="{048AAEF9-36B3-4BA5-9C68-9BC9782026F4}" dt="2021-08-26T05:36:49.362" v="330" actId="1076"/>
          <ac:grpSpMkLst>
            <pc:docMk/>
            <pc:sldMk cId="2877399898" sldId="1623"/>
            <ac:grpSpMk id="20" creationId="{EBBCE7C8-F1D1-4441-81FD-3B3549D4AA0C}"/>
          </ac:grpSpMkLst>
        </pc:grpChg>
        <pc:picChg chg="add mod">
          <ac:chgData name="Hugo Bernier" userId="846ef6cd-3f11-462c-a4be-44fff9f1a751" providerId="ADAL" clId="{048AAEF9-36B3-4BA5-9C68-9BC9782026F4}" dt="2021-08-26T05:57:17.469" v="425" actId="962"/>
          <ac:picMkLst>
            <pc:docMk/>
            <pc:sldMk cId="2877399898" sldId="1623"/>
            <ac:picMk id="205" creationId="{E3272485-7DD3-40C8-AAC4-7418099DCDCB}"/>
          </ac:picMkLst>
        </pc:picChg>
        <pc:picChg chg="mod">
          <ac:chgData name="Hugo Bernier" userId="846ef6cd-3f11-462c-a4be-44fff9f1a751" providerId="ADAL" clId="{048AAEF9-36B3-4BA5-9C68-9BC9782026F4}" dt="2021-08-26T05:57:09.053" v="424" actId="962"/>
          <ac:picMkLst>
            <pc:docMk/>
            <pc:sldMk cId="2877399898" sldId="1623"/>
            <ac:picMk id="1026" creationId="{198E4E18-D484-4D5F-9BEA-3D87DE044551}"/>
          </ac:picMkLst>
        </pc:picChg>
        <pc:picChg chg="mod">
          <ac:chgData name="Hugo Bernier" userId="846ef6cd-3f11-462c-a4be-44fff9f1a751" providerId="ADAL" clId="{048AAEF9-36B3-4BA5-9C68-9BC9782026F4}" dt="2021-08-26T05:55:34.971" v="421" actId="962"/>
          <ac:picMkLst>
            <pc:docMk/>
            <pc:sldMk cId="2877399898" sldId="1623"/>
            <ac:picMk id="2050" creationId="{3B0EB9A0-D004-446D-AB47-4B170635692E}"/>
          </ac:picMkLst>
        </pc:picChg>
        <pc:picChg chg="mod modVis">
          <ac:chgData name="Hugo Bernier" userId="846ef6cd-3f11-462c-a4be-44fff9f1a751" providerId="ADAL" clId="{048AAEF9-36B3-4BA5-9C68-9BC9782026F4}" dt="2021-08-26T05:55:23.217" v="420" actId="1076"/>
          <ac:picMkLst>
            <pc:docMk/>
            <pc:sldMk cId="2877399898" sldId="1623"/>
            <ac:picMk id="3074" creationId="{AEF15D69-6AFA-4E42-BF18-7EC979D07F7E}"/>
          </ac:picMkLst>
        </pc:picChg>
      </pc:sldChg>
      <pc:sldChg chg="addSp">
        <pc:chgData name="Hugo Bernier" userId="846ef6cd-3f11-462c-a4be-44fff9f1a751" providerId="ADAL" clId="{048AAEF9-36B3-4BA5-9C68-9BC9782026F4}" dt="2021-08-26T05:43:27.796" v="358"/>
        <pc:sldMkLst>
          <pc:docMk/>
          <pc:sldMk cId="3899370615" sldId="1623"/>
        </pc:sldMkLst>
        <pc:picChg chg="add">
          <ac:chgData name="Hugo Bernier" userId="846ef6cd-3f11-462c-a4be-44fff9f1a751" providerId="ADAL" clId="{048AAEF9-36B3-4BA5-9C68-9BC9782026F4}" dt="2021-08-26T05:43:27.796" v="358"/>
          <ac:picMkLst>
            <pc:docMk/>
            <pc:sldMk cId="3899370615" sldId="1623"/>
            <ac:picMk id="3074" creationId="{AEF15D69-6AFA-4E42-BF18-7EC979D07F7E}"/>
          </ac:picMkLst>
        </pc:picChg>
      </pc:sldChg>
      <pc:sldChg chg="addSp delSp modSp mod modAnim modNotesTx">
        <pc:chgData name="Hugo Bernier" userId="846ef6cd-3f11-462c-a4be-44fff9f1a751" providerId="ADAL" clId="{048AAEF9-36B3-4BA5-9C68-9BC9782026F4}" dt="2021-08-26T14:09:31.635" v="527" actId="20577"/>
        <pc:sldMkLst>
          <pc:docMk/>
          <pc:sldMk cId="2636939237" sldId="2076137579"/>
        </pc:sldMkLst>
        <pc:spChg chg="mod">
          <ac:chgData name="Hugo Bernier" userId="846ef6cd-3f11-462c-a4be-44fff9f1a751" providerId="ADAL" clId="{048AAEF9-36B3-4BA5-9C68-9BC9782026F4}" dt="2021-08-26T05:34:09.936" v="322" actId="2710"/>
          <ac:spMkLst>
            <pc:docMk/>
            <pc:sldMk cId="2636939237" sldId="2076137579"/>
            <ac:spMk id="3" creationId="{CBDC9C38-872E-4048-96FE-C321FEF21EC1}"/>
          </ac:spMkLst>
        </pc:spChg>
        <pc:spChg chg="del">
          <ac:chgData name="Hugo Bernier" userId="846ef6cd-3f11-462c-a4be-44fff9f1a751" providerId="ADAL" clId="{048AAEF9-36B3-4BA5-9C68-9BC9782026F4}" dt="2021-08-26T03:31:23.147" v="0" actId="478"/>
          <ac:spMkLst>
            <pc:docMk/>
            <pc:sldMk cId="2636939237" sldId="2076137579"/>
            <ac:spMk id="4" creationId="{5DD7A4E4-9BC8-4FF5-BEA9-70ACB8FFFD1D}"/>
          </ac:spMkLst>
        </pc:spChg>
        <pc:spChg chg="mod">
          <ac:chgData name="Hugo Bernier" userId="846ef6cd-3f11-462c-a4be-44fff9f1a751" providerId="ADAL" clId="{048AAEF9-36B3-4BA5-9C68-9BC9782026F4}" dt="2021-08-26T05:32:51.429" v="312"/>
          <ac:spMkLst>
            <pc:docMk/>
            <pc:sldMk cId="2636939237" sldId="2076137579"/>
            <ac:spMk id="5" creationId="{D99E2DB0-70F3-400F-878F-33AE8632B7BC}"/>
          </ac:spMkLst>
        </pc:spChg>
        <pc:spChg chg="add del mod">
          <ac:chgData name="Hugo Bernier" userId="846ef6cd-3f11-462c-a4be-44fff9f1a751" providerId="ADAL" clId="{048AAEF9-36B3-4BA5-9C68-9BC9782026F4}" dt="2021-08-26T04:24:46.967" v="38" actId="478"/>
          <ac:spMkLst>
            <pc:docMk/>
            <pc:sldMk cId="2636939237" sldId="2076137579"/>
            <ac:spMk id="19" creationId="{2C7B5962-1141-4998-8116-B90CB4C30E1F}"/>
          </ac:spMkLst>
        </pc:spChg>
        <pc:spChg chg="add mod">
          <ac:chgData name="Hugo Bernier" userId="846ef6cd-3f11-462c-a4be-44fff9f1a751" providerId="ADAL" clId="{048AAEF9-36B3-4BA5-9C68-9BC9782026F4}" dt="2021-08-26T06:01:12.258" v="447" actId="1076"/>
          <ac:spMkLst>
            <pc:docMk/>
            <pc:sldMk cId="2636939237" sldId="2076137579"/>
            <ac:spMk id="21" creationId="{E3102ADF-12A8-486B-B412-C429AD2FB88C}"/>
          </ac:spMkLst>
        </pc:spChg>
        <pc:spChg chg="add mod">
          <ac:chgData name="Hugo Bernier" userId="846ef6cd-3f11-462c-a4be-44fff9f1a751" providerId="ADAL" clId="{048AAEF9-36B3-4BA5-9C68-9BC9782026F4}" dt="2021-08-26T06:01:12.258" v="447" actId="1076"/>
          <ac:spMkLst>
            <pc:docMk/>
            <pc:sldMk cId="2636939237" sldId="2076137579"/>
            <ac:spMk id="60" creationId="{6F04EA2C-C00A-447A-B838-6A812213A833}"/>
          </ac:spMkLst>
        </pc:spChg>
        <pc:grpChg chg="add del">
          <ac:chgData name="Hugo Bernier" userId="846ef6cd-3f11-462c-a4be-44fff9f1a751" providerId="ADAL" clId="{048AAEF9-36B3-4BA5-9C68-9BC9782026F4}" dt="2021-08-26T05:32:00.693" v="307" actId="164"/>
          <ac:grpSpMkLst>
            <pc:docMk/>
            <pc:sldMk cId="2636939237" sldId="2076137579"/>
            <ac:grpSpMk id="48" creationId="{53557A70-DC87-4559-88F1-630AE753AF76}"/>
          </ac:grpSpMkLst>
        </pc:grpChg>
        <pc:grpChg chg="add mod">
          <ac:chgData name="Hugo Bernier" userId="846ef6cd-3f11-462c-a4be-44fff9f1a751" providerId="ADAL" clId="{048AAEF9-36B3-4BA5-9C68-9BC9782026F4}" dt="2021-08-26T05:33:31.555" v="320" actId="339"/>
          <ac:grpSpMkLst>
            <pc:docMk/>
            <pc:sldMk cId="2636939237" sldId="2076137579"/>
            <ac:grpSpMk id="52" creationId="{C9911007-B569-4E4B-95CA-7DAED70D4949}"/>
          </ac:grpSpMkLst>
        </pc:grpChg>
        <pc:grpChg chg="del mod">
          <ac:chgData name="Hugo Bernier" userId="846ef6cd-3f11-462c-a4be-44fff9f1a751" providerId="ADAL" clId="{048AAEF9-36B3-4BA5-9C68-9BC9782026F4}" dt="2021-08-26T04:59:49.594" v="88" actId="165"/>
          <ac:grpSpMkLst>
            <pc:docMk/>
            <pc:sldMk cId="2636939237" sldId="2076137579"/>
            <ac:grpSpMk id="58" creationId="{EA665CB2-B8DA-4899-9BC5-FE1F128A65E2}"/>
          </ac:grpSpMkLst>
        </pc:grpChg>
        <pc:grpChg chg="add mod">
          <ac:chgData name="Hugo Bernier" userId="846ef6cd-3f11-462c-a4be-44fff9f1a751" providerId="ADAL" clId="{048AAEF9-36B3-4BA5-9C68-9BC9782026F4}" dt="2021-08-26T05:59:32.292" v="434" actId="1076"/>
          <ac:grpSpMkLst>
            <pc:docMk/>
            <pc:sldMk cId="2636939237" sldId="2076137579"/>
            <ac:grpSpMk id="62" creationId="{9DA5D4C4-1A5A-48A5-9846-DFB5C241DD71}"/>
          </ac:grpSpMkLst>
        </pc:grpChg>
        <pc:grpChg chg="add">
          <ac:chgData name="Hugo Bernier" userId="846ef6cd-3f11-462c-a4be-44fff9f1a751" providerId="ADAL" clId="{048AAEF9-36B3-4BA5-9C68-9BC9782026F4}" dt="2021-08-26T05:59:52.123" v="436" actId="164"/>
          <ac:grpSpMkLst>
            <pc:docMk/>
            <pc:sldMk cId="2636939237" sldId="2076137579"/>
            <ac:grpSpMk id="63" creationId="{6ED8ABAB-C51B-4D8A-B611-AC9687B8634B}"/>
          </ac:grpSpMkLst>
        </pc:grpChg>
        <pc:graphicFrameChg chg="add mod">
          <ac:chgData name="Hugo Bernier" userId="846ef6cd-3f11-462c-a4be-44fff9f1a751" providerId="ADAL" clId="{048AAEF9-36B3-4BA5-9C68-9BC9782026F4}" dt="2021-08-26T06:00:10.972" v="439" actId="1076"/>
          <ac:graphicFrameMkLst>
            <pc:docMk/>
            <pc:sldMk cId="2636939237" sldId="2076137579"/>
            <ac:graphicFrameMk id="61" creationId="{304DE0D3-EB39-47D1-A54C-3716D2A47AD0}"/>
          </ac:graphicFrameMkLst>
        </pc:graphicFrameChg>
        <pc:picChg chg="add mod topLvl modCrop">
          <ac:chgData name="Hugo Bernier" userId="846ef6cd-3f11-462c-a4be-44fff9f1a751" providerId="ADAL" clId="{048AAEF9-36B3-4BA5-9C68-9BC9782026F4}" dt="2021-08-26T05:32:00.693" v="307" actId="164"/>
          <ac:picMkLst>
            <pc:docMk/>
            <pc:sldMk cId="2636939237" sldId="2076137579"/>
            <ac:picMk id="24" creationId="{E87DC53B-B9AB-4E51-909C-8F104B9BAD35}"/>
          </ac:picMkLst>
        </pc:picChg>
        <pc:picChg chg="add del topLvl">
          <ac:chgData name="Hugo Bernier" userId="846ef6cd-3f11-462c-a4be-44fff9f1a751" providerId="ADAL" clId="{048AAEF9-36B3-4BA5-9C68-9BC9782026F4}" dt="2021-08-26T04:59:58.566" v="91" actId="478"/>
          <ac:picMkLst>
            <pc:docMk/>
            <pc:sldMk cId="2636939237" sldId="2076137579"/>
            <ac:picMk id="25" creationId="{9CDFA1A3-5889-48B5-9B14-4DFA9CBB0003}"/>
          </ac:picMkLst>
        </pc:picChg>
        <pc:picChg chg="mod">
          <ac:chgData name="Hugo Bernier" userId="846ef6cd-3f11-462c-a4be-44fff9f1a751" providerId="ADAL" clId="{048AAEF9-36B3-4BA5-9C68-9BC9782026F4}" dt="2021-08-26T05:02:08.035" v="143" actId="1076"/>
          <ac:picMkLst>
            <pc:docMk/>
            <pc:sldMk cId="2636939237" sldId="2076137579"/>
            <ac:picMk id="32" creationId="{1C8A8DDC-AFDC-463F-9C81-ACFC9D208E3B}"/>
          </ac:picMkLst>
        </pc:picChg>
        <pc:picChg chg="mod">
          <ac:chgData name="Hugo Bernier" userId="846ef6cd-3f11-462c-a4be-44fff9f1a751" providerId="ADAL" clId="{048AAEF9-36B3-4BA5-9C68-9BC9782026F4}" dt="2021-08-26T05:10:06.498" v="217" actId="1038"/>
          <ac:picMkLst>
            <pc:docMk/>
            <pc:sldMk cId="2636939237" sldId="2076137579"/>
            <ac:picMk id="33" creationId="{6B1F3093-F79F-44B1-BE20-443071F6A2F4}"/>
          </ac:picMkLst>
        </pc:picChg>
        <pc:picChg chg="add mod topLvl">
          <ac:chgData name="Hugo Bernier" userId="846ef6cd-3f11-462c-a4be-44fff9f1a751" providerId="ADAL" clId="{048AAEF9-36B3-4BA5-9C68-9BC9782026F4}" dt="2021-08-26T05:32:00.693" v="307" actId="164"/>
          <ac:picMkLst>
            <pc:docMk/>
            <pc:sldMk cId="2636939237" sldId="2076137579"/>
            <ac:picMk id="38" creationId="{72D97749-A1A5-4459-970D-CD53880D5457}"/>
          </ac:picMkLst>
        </pc:picChg>
        <pc:picChg chg="add del topLvl">
          <ac:chgData name="Hugo Bernier" userId="846ef6cd-3f11-462c-a4be-44fff9f1a751" providerId="ADAL" clId="{048AAEF9-36B3-4BA5-9C68-9BC9782026F4}" dt="2021-08-26T05:02:48.067" v="148" actId="478"/>
          <ac:picMkLst>
            <pc:docMk/>
            <pc:sldMk cId="2636939237" sldId="2076137579"/>
            <ac:picMk id="40" creationId="{D7427510-0053-4A41-8D2A-D7F4777E6556}"/>
          </ac:picMkLst>
        </pc:picChg>
        <pc:picChg chg="mod">
          <ac:chgData name="Hugo Bernier" userId="846ef6cd-3f11-462c-a4be-44fff9f1a751" providerId="ADAL" clId="{048AAEF9-36B3-4BA5-9C68-9BC9782026F4}" dt="2021-08-26T05:21:43.056" v="290" actId="1076"/>
          <ac:picMkLst>
            <pc:docMk/>
            <pc:sldMk cId="2636939237" sldId="2076137579"/>
            <ac:picMk id="42" creationId="{C1D92697-A3F3-4C62-AFB8-F4772E07A236}"/>
          </ac:picMkLst>
        </pc:picChg>
        <pc:picChg chg="add mod">
          <ac:chgData name="Hugo Bernier" userId="846ef6cd-3f11-462c-a4be-44fff9f1a751" providerId="ADAL" clId="{048AAEF9-36B3-4BA5-9C68-9BC9782026F4}" dt="2021-08-26T05:33:23.325" v="319" actId="1076"/>
          <ac:picMkLst>
            <pc:docMk/>
            <pc:sldMk cId="2636939237" sldId="2076137579"/>
            <ac:picMk id="47" creationId="{74819398-D41F-491D-9BCF-D0F36BAA7967}"/>
          </ac:picMkLst>
        </pc:picChg>
        <pc:picChg chg="mod">
          <ac:chgData name="Hugo Bernier" userId="846ef6cd-3f11-462c-a4be-44fff9f1a751" providerId="ADAL" clId="{048AAEF9-36B3-4BA5-9C68-9BC9782026F4}" dt="2021-08-26T03:31:36.524" v="4" actId="1076"/>
          <ac:picMkLst>
            <pc:docMk/>
            <pc:sldMk cId="2636939237" sldId="2076137579"/>
            <ac:picMk id="49" creationId="{B107DBC6-6BA1-43C8-BECB-DA10BD715758}"/>
          </ac:picMkLst>
        </pc:picChg>
        <pc:picChg chg="add mod">
          <ac:chgData name="Hugo Bernier" userId="846ef6cd-3f11-462c-a4be-44fff9f1a751" providerId="ADAL" clId="{048AAEF9-36B3-4BA5-9C68-9BC9782026F4}" dt="2021-08-26T05:09:57.948" v="208" actId="1036"/>
          <ac:picMkLst>
            <pc:docMk/>
            <pc:sldMk cId="2636939237" sldId="2076137579"/>
            <ac:picMk id="53" creationId="{BBBC493E-5150-458A-AC20-DF479C572EED}"/>
          </ac:picMkLst>
        </pc:picChg>
        <pc:picChg chg="add del topLvl">
          <ac:chgData name="Hugo Bernier" userId="846ef6cd-3f11-462c-a4be-44fff9f1a751" providerId="ADAL" clId="{048AAEF9-36B3-4BA5-9C68-9BC9782026F4}" dt="2021-08-26T04:59:59.358" v="92" actId="478"/>
          <ac:picMkLst>
            <pc:docMk/>
            <pc:sldMk cId="2636939237" sldId="2076137579"/>
            <ac:picMk id="54" creationId="{73510CA6-2AB5-482B-856B-213417DA3731}"/>
          </ac:picMkLst>
        </pc:picChg>
        <pc:picChg chg="add del topLvl">
          <ac:chgData name="Hugo Bernier" userId="846ef6cd-3f11-462c-a4be-44fff9f1a751" providerId="ADAL" clId="{048AAEF9-36B3-4BA5-9C68-9BC9782026F4}" dt="2021-08-26T04:59:59.928" v="93" actId="478"/>
          <ac:picMkLst>
            <pc:docMk/>
            <pc:sldMk cId="2636939237" sldId="2076137579"/>
            <ac:picMk id="56" creationId="{78FC1106-E845-42B7-82B7-97F8EE5C4E0F}"/>
          </ac:picMkLst>
        </pc:picChg>
        <pc:picChg chg="mod">
          <ac:chgData name="Hugo Bernier" userId="846ef6cd-3f11-462c-a4be-44fff9f1a751" providerId="ADAL" clId="{048AAEF9-36B3-4BA5-9C68-9BC9782026F4}" dt="2021-08-26T03:31:35.076" v="3" actId="1076"/>
          <ac:picMkLst>
            <pc:docMk/>
            <pc:sldMk cId="2636939237" sldId="2076137579"/>
            <ac:picMk id="57" creationId="{F75BB09E-985C-4106-AF90-713DE0AD28B6}"/>
          </ac:picMkLst>
        </pc:picChg>
        <pc:picChg chg="add mod">
          <ac:chgData name="Hugo Bernier" userId="846ef6cd-3f11-462c-a4be-44fff9f1a751" providerId="ADAL" clId="{048AAEF9-36B3-4BA5-9C68-9BC9782026F4}" dt="2021-08-26T05:21:49.136" v="291" actId="571"/>
          <ac:picMkLst>
            <pc:docMk/>
            <pc:sldMk cId="2636939237" sldId="2076137579"/>
            <ac:picMk id="59" creationId="{8159DC71-B43C-4A9C-9B21-2A6E46CDE4DF}"/>
          </ac:picMkLst>
        </pc:picChg>
      </pc:sldChg>
    </pc:docChg>
  </pc:docChgLst>
  <pc:docChgLst>
    <pc:chgData name="David Warner" userId="S::david_dwarnerii.com#ext#@microsoft.onmicrosoft.com::acafcf14-4098-4a83-9425-e73571277a06" providerId="AD" clId="Web-{46CB3C2D-9C1C-442D-A486-F3310450F6D8}"/>
    <pc:docChg chg="modSld">
      <pc:chgData name="David Warner" userId="S::david_dwarnerii.com#ext#@microsoft.onmicrosoft.com::acafcf14-4098-4a83-9425-e73571277a06" providerId="AD" clId="Web-{46CB3C2D-9C1C-442D-A486-F3310450F6D8}" dt="2022-02-23T17:52:31.036" v="49" actId="1076"/>
      <pc:docMkLst>
        <pc:docMk/>
      </pc:docMkLst>
      <pc:sldChg chg="modSp">
        <pc:chgData name="David Warner" userId="S::david_dwarnerii.com#ext#@microsoft.onmicrosoft.com::acafcf14-4098-4a83-9425-e73571277a06" providerId="AD" clId="Web-{46CB3C2D-9C1C-442D-A486-F3310450F6D8}" dt="2022-02-23T17:52:31.036" v="49" actId="1076"/>
        <pc:sldMkLst>
          <pc:docMk/>
          <pc:sldMk cId="1964942243" sldId="2076137768"/>
        </pc:sldMkLst>
        <pc:spChg chg="mod">
          <ac:chgData name="David Warner" userId="S::david_dwarnerii.com#ext#@microsoft.onmicrosoft.com::acafcf14-4098-4a83-9425-e73571277a06" providerId="AD" clId="Web-{46CB3C2D-9C1C-442D-A486-F3310450F6D8}" dt="2022-02-23T17:52:31.036" v="49" actId="1076"/>
          <ac:spMkLst>
            <pc:docMk/>
            <pc:sldMk cId="1964942243" sldId="2076137768"/>
            <ac:spMk id="3" creationId="{8A982B2A-27DF-4A56-BCC4-CD473357FCB1}"/>
          </ac:spMkLst>
        </pc:spChg>
        <pc:spChg chg="mod">
          <ac:chgData name="David Warner" userId="S::david_dwarnerii.com#ext#@microsoft.onmicrosoft.com::acafcf14-4098-4a83-9425-e73571277a06" providerId="AD" clId="Web-{46CB3C2D-9C1C-442D-A486-F3310450F6D8}" dt="2022-02-23T17:52:27.536" v="48"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46CB3C2D-9C1C-442D-A486-F3310450F6D8}" dt="2022-02-23T17:51:10.812" v="8" actId="20577"/>
          <ac:spMkLst>
            <pc:docMk/>
            <pc:sldMk cId="1964942243" sldId="2076137768"/>
            <ac:spMk id="19" creationId="{B96EE522-6672-435D-A47F-0B904BCE8C3A}"/>
          </ac:spMkLst>
        </pc:spChg>
      </pc:sldChg>
    </pc:docChg>
  </pc:docChgLst>
  <pc:docChgLst>
    <pc:chgData name="Patrick Rodgers" userId="d219dede-d6b3-4097-a769-454d84f039e8" providerId="ADAL" clId="{6454D649-BDBD-431F-B08B-EEE848A829EE}"/>
    <pc:docChg chg="undo custSel modSld sldOrd">
      <pc:chgData name="Patrick Rodgers" userId="d219dede-d6b3-4097-a769-454d84f039e8" providerId="ADAL" clId="{6454D649-BDBD-431F-B08B-EEE848A829EE}" dt="2021-12-16T14:52:15.820" v="23" actId="20577"/>
      <pc:docMkLst>
        <pc:docMk/>
      </pc:docMkLst>
      <pc:sldChg chg="ord">
        <pc:chgData name="Patrick Rodgers" userId="d219dede-d6b3-4097-a769-454d84f039e8" providerId="ADAL" clId="{6454D649-BDBD-431F-B08B-EEE848A829EE}" dt="2021-12-16T14:50:43.783" v="1"/>
        <pc:sldMkLst>
          <pc:docMk/>
          <pc:sldMk cId="3643985423" sldId="1596"/>
        </pc:sldMkLst>
      </pc:sldChg>
      <pc:sldChg chg="modSp mod">
        <pc:chgData name="Patrick Rodgers" userId="d219dede-d6b3-4097-a769-454d84f039e8" providerId="ADAL" clId="{6454D649-BDBD-431F-B08B-EEE848A829EE}" dt="2021-12-16T14:52:15.820" v="23" actId="20577"/>
        <pc:sldMkLst>
          <pc:docMk/>
          <pc:sldMk cId="2877399898" sldId="1623"/>
        </pc:sldMkLst>
        <pc:spChg chg="mod">
          <ac:chgData name="Patrick Rodgers" userId="d219dede-d6b3-4097-a769-454d84f039e8" providerId="ADAL" clId="{6454D649-BDBD-431F-B08B-EEE848A829EE}" dt="2021-12-16T14:52:15.820" v="23" actId="20577"/>
          <ac:spMkLst>
            <pc:docMk/>
            <pc:sldMk cId="2877399898" sldId="1623"/>
            <ac:spMk id="3" creationId="{CBDC9C38-872E-4048-96FE-C321FEF21EC1}"/>
          </ac:spMkLst>
        </pc:spChg>
      </pc:sldChg>
    </pc:docChg>
  </pc:docChgLst>
  <pc:docChgLst>
    <pc:chgData name="Alex Terentiev" userId="S::aterentiev@microsoft.com::b089aebb-68c6-439e-96df-7e98da5a759e" providerId="AD" clId="Web-{456152DD-60EC-5071-2786-E9C3CC7AE869}"/>
    <pc:docChg chg="modSld">
      <pc:chgData name="Alex Terentiev" userId="S::aterentiev@microsoft.com::b089aebb-68c6-439e-96df-7e98da5a759e" providerId="AD" clId="Web-{456152DD-60EC-5071-2786-E9C3CC7AE869}" dt="2022-04-20T18:24:43.933" v="0"/>
      <pc:docMkLst>
        <pc:docMk/>
      </pc:docMkLst>
      <pc:sldChg chg="delSp">
        <pc:chgData name="Alex Terentiev" userId="S::aterentiev@microsoft.com::b089aebb-68c6-439e-96df-7e98da5a759e" providerId="AD" clId="Web-{456152DD-60EC-5071-2786-E9C3CC7AE869}" dt="2022-04-20T18:24:43.933" v="0"/>
        <pc:sldMkLst>
          <pc:docMk/>
          <pc:sldMk cId="4037611923" sldId="3334"/>
        </pc:sldMkLst>
        <pc:spChg chg="del">
          <ac:chgData name="Alex Terentiev" userId="S::aterentiev@microsoft.com::b089aebb-68c6-439e-96df-7e98da5a759e" providerId="AD" clId="Web-{456152DD-60EC-5071-2786-E9C3CC7AE869}" dt="2022-04-20T18:24:43.933" v="0"/>
          <ac:spMkLst>
            <pc:docMk/>
            <pc:sldMk cId="4037611923" sldId="3334"/>
            <ac:spMk id="4" creationId="{477562E4-3158-8953-1758-A57A086D4332}"/>
          </ac:spMkLst>
        </pc:spChg>
      </pc:sldChg>
    </pc:docChg>
  </pc:docChgLst>
  <pc:docChgLst>
    <pc:chgData name="Hugo Bernier" userId="846ef6cd-3f11-462c-a4be-44fff9f1a751" providerId="ADAL" clId="{264EB2AF-024E-4B9F-A1AB-6E9BDB35F90C}"/>
    <pc:docChg chg="undo custSel addSld delSld modSld modSection">
      <pc:chgData name="Hugo Bernier" userId="846ef6cd-3f11-462c-a4be-44fff9f1a751" providerId="ADAL" clId="{264EB2AF-024E-4B9F-A1AB-6E9BDB35F90C}" dt="2021-09-23T07:27:23.452" v="513"/>
      <pc:docMkLst>
        <pc:docMk/>
      </pc:docMkLst>
      <pc:sldChg chg="addSp">
        <pc:chgData name="Hugo Bernier" userId="846ef6cd-3f11-462c-a4be-44fff9f1a751" providerId="ADAL" clId="{264EB2AF-024E-4B9F-A1AB-6E9BDB35F90C}" dt="2021-09-23T06:15:11.327" v="221"/>
        <pc:sldMkLst>
          <pc:docMk/>
          <pc:sldMk cId="2450455077" sldId="2076137579"/>
        </pc:sldMkLst>
        <pc:picChg chg="add">
          <ac:chgData name="Hugo Bernier" userId="846ef6cd-3f11-462c-a4be-44fff9f1a751" providerId="ADAL" clId="{264EB2AF-024E-4B9F-A1AB-6E9BDB35F90C}" dt="2021-09-23T06:15:11.327" v="221"/>
          <ac:picMkLst>
            <pc:docMk/>
            <pc:sldMk cId="2450455077" sldId="2076137579"/>
            <ac:picMk id="1026" creationId="{ABA76202-D97A-401C-9219-7A6D42BB0130}"/>
          </ac:picMkLst>
        </pc:picChg>
      </pc:sldChg>
      <pc:sldChg chg="addSp">
        <pc:chgData name="Hugo Bernier" userId="846ef6cd-3f11-462c-a4be-44fff9f1a751" providerId="ADAL" clId="{264EB2AF-024E-4B9F-A1AB-6E9BDB35F90C}" dt="2021-09-23T06:23:34.794" v="386"/>
        <pc:sldMkLst>
          <pc:docMk/>
          <pc:sldMk cId="2464244867" sldId="2076137579"/>
        </pc:sldMkLst>
        <pc:picChg chg="add">
          <ac:chgData name="Hugo Bernier" userId="846ef6cd-3f11-462c-a4be-44fff9f1a751" providerId="ADAL" clId="{264EB2AF-024E-4B9F-A1AB-6E9BDB35F90C}" dt="2021-09-23T06:23:34.794" v="386"/>
          <ac:picMkLst>
            <pc:docMk/>
            <pc:sldMk cId="2464244867" sldId="2076137579"/>
            <ac:picMk id="2050" creationId="{4FEF73C7-6A9F-47FE-A7F8-DA46884CE383}"/>
          </ac:picMkLst>
        </pc:picChg>
      </pc:sldChg>
      <pc:sldChg chg="addSp delSp modSp add del mod modNotesTx">
        <pc:chgData name="Hugo Bernier" userId="846ef6cd-3f11-462c-a4be-44fff9f1a751" providerId="ADAL" clId="{264EB2AF-024E-4B9F-A1AB-6E9BDB35F90C}" dt="2021-09-23T07:27:23.452" v="513"/>
        <pc:sldMkLst>
          <pc:docMk/>
          <pc:sldMk cId="2636939237" sldId="2076137579"/>
        </pc:sldMkLst>
        <pc:spChg chg="ord">
          <ac:chgData name="Hugo Bernier" userId="846ef6cd-3f11-462c-a4be-44fff9f1a751" providerId="ADAL" clId="{264EB2AF-024E-4B9F-A1AB-6E9BDB35F90C}" dt="2021-09-23T07:23:01.067" v="480" actId="166"/>
          <ac:spMkLst>
            <pc:docMk/>
            <pc:sldMk cId="2636939237" sldId="2076137579"/>
            <ac:spMk id="2" creationId="{4EDF62F3-12E9-44F2-ADF4-F7AEA5750C8C}"/>
          </ac:spMkLst>
        </pc:spChg>
        <pc:spChg chg="mod modVis">
          <ac:chgData name="Hugo Bernier" userId="846ef6cd-3f11-462c-a4be-44fff9f1a751" providerId="ADAL" clId="{264EB2AF-024E-4B9F-A1AB-6E9BDB35F90C}" dt="2021-09-23T07:23:37.141" v="505" actId="6549"/>
          <ac:spMkLst>
            <pc:docMk/>
            <pc:sldMk cId="2636939237" sldId="2076137579"/>
            <ac:spMk id="3" creationId="{CBDC9C38-872E-4048-96FE-C321FEF21EC1}"/>
          </ac:spMkLst>
        </pc:spChg>
        <pc:spChg chg="del">
          <ac:chgData name="Hugo Bernier" userId="846ef6cd-3f11-462c-a4be-44fff9f1a751" providerId="ADAL" clId="{264EB2AF-024E-4B9F-A1AB-6E9BDB35F90C}" dt="2021-09-23T04:58:57.019" v="0" actId="478"/>
          <ac:spMkLst>
            <pc:docMk/>
            <pc:sldMk cId="2636939237" sldId="2076137579"/>
            <ac:spMk id="4" creationId="{B52C3B81-7179-4776-AB69-3F2FF42C524A}"/>
          </ac:spMkLst>
        </pc:spChg>
        <pc:spChg chg="mod modVis">
          <ac:chgData name="Hugo Bernier" userId="846ef6cd-3f11-462c-a4be-44fff9f1a751" providerId="ADAL" clId="{264EB2AF-024E-4B9F-A1AB-6E9BDB35F90C}" dt="2021-09-23T06:51:20.562" v="421" actId="14429"/>
          <ac:spMkLst>
            <pc:docMk/>
            <pc:sldMk cId="2636939237" sldId="2076137579"/>
            <ac:spMk id="5" creationId="{D99E2DB0-70F3-400F-878F-33AE8632B7BC}"/>
          </ac:spMkLst>
        </pc:spChg>
        <pc:spChg chg="add mod ord">
          <ac:chgData name="Hugo Bernier" userId="846ef6cd-3f11-462c-a4be-44fff9f1a751" providerId="ADAL" clId="{264EB2AF-024E-4B9F-A1AB-6E9BDB35F90C}" dt="2021-09-23T07:23:24.612" v="503" actId="171"/>
          <ac:spMkLst>
            <pc:docMk/>
            <pc:sldMk cId="2636939237" sldId="2076137579"/>
            <ac:spMk id="21" creationId="{A806786B-11B2-4F52-8281-A01E01253691}"/>
          </ac:spMkLst>
        </pc:spChg>
        <pc:grpChg chg="add del mod">
          <ac:chgData name="Hugo Bernier" userId="846ef6cd-3f11-462c-a4be-44fff9f1a751" providerId="ADAL" clId="{264EB2AF-024E-4B9F-A1AB-6E9BDB35F90C}" dt="2021-09-23T06:24:50.213" v="409" actId="165"/>
          <ac:grpSpMkLst>
            <pc:docMk/>
            <pc:sldMk cId="2636939237" sldId="2076137579"/>
            <ac:grpSpMk id="4" creationId="{C3943DA0-AE0C-42D3-B22E-DB34AB034967}"/>
          </ac:grpSpMkLst>
        </pc:grpChg>
        <pc:grpChg chg="add mod">
          <ac:chgData name="Hugo Bernier" userId="846ef6cd-3f11-462c-a4be-44fff9f1a751" providerId="ADAL" clId="{264EB2AF-024E-4B9F-A1AB-6E9BDB35F90C}" dt="2021-09-23T07:22:49.373" v="479" actId="1076"/>
          <ac:grpSpMkLst>
            <pc:docMk/>
            <pc:sldMk cId="2636939237" sldId="2076137579"/>
            <ac:grpSpMk id="4" creationId="{F350EF97-1A18-41DF-9520-28D73C82218E}"/>
          </ac:grpSpMkLst>
        </pc:grpChg>
        <pc:grpChg chg="add del mod">
          <ac:chgData name="Hugo Bernier" userId="846ef6cd-3f11-462c-a4be-44fff9f1a751" providerId="ADAL" clId="{264EB2AF-024E-4B9F-A1AB-6E9BDB35F90C}" dt="2021-09-23T06:53:13.376" v="466" actId="165"/>
          <ac:grpSpMkLst>
            <pc:docMk/>
            <pc:sldMk cId="2636939237" sldId="2076137579"/>
            <ac:grpSpMk id="21" creationId="{AACEC8B2-90D5-46E2-97AD-CBECE268736C}"/>
          </ac:grpSpMkLst>
        </pc:grpChg>
        <pc:grpChg chg="del">
          <ac:chgData name="Hugo Bernier" userId="846ef6cd-3f11-462c-a4be-44fff9f1a751" providerId="ADAL" clId="{264EB2AF-024E-4B9F-A1AB-6E9BDB35F90C}" dt="2021-09-23T04:58:59.358" v="1" actId="478"/>
          <ac:grpSpMkLst>
            <pc:docMk/>
            <pc:sldMk cId="2636939237" sldId="2076137579"/>
            <ac:grpSpMk id="64" creationId="{F8F2F2EB-59D3-4B9C-AE60-6B8AA8555931}"/>
          </ac:grpSpMkLst>
        </pc:grpChg>
        <pc:picChg chg="add mod topLvl">
          <ac:chgData name="Hugo Bernier" userId="846ef6cd-3f11-462c-a4be-44fff9f1a751" providerId="ADAL" clId="{264EB2AF-024E-4B9F-A1AB-6E9BDB35F90C}" dt="2021-09-23T06:53:13.376" v="466" actId="165"/>
          <ac:picMkLst>
            <pc:docMk/>
            <pc:sldMk cId="2636939237" sldId="2076137579"/>
            <ac:picMk id="19" creationId="{EA8F9C8E-8CFC-448B-A6AA-38C1495B92EF}"/>
          </ac:picMkLst>
        </pc:picChg>
        <pc:picChg chg="add del mod">
          <ac:chgData name="Hugo Bernier" userId="846ef6cd-3f11-462c-a4be-44fff9f1a751" providerId="ADAL" clId="{264EB2AF-024E-4B9F-A1AB-6E9BDB35F90C}" dt="2021-09-23T05:01:05.194" v="14" actId="478"/>
          <ac:picMkLst>
            <pc:docMk/>
            <pc:sldMk cId="2636939237" sldId="2076137579"/>
            <ac:picMk id="21" creationId="{88EFA246-1C85-4A9E-A44B-F9B5FE7DB636}"/>
          </ac:picMkLst>
        </pc:picChg>
        <pc:picChg chg="add del">
          <ac:chgData name="Hugo Bernier" userId="846ef6cd-3f11-462c-a4be-44fff9f1a751" providerId="ADAL" clId="{264EB2AF-024E-4B9F-A1AB-6E9BDB35F90C}" dt="2021-09-23T05:00:41.990" v="13" actId="478"/>
          <ac:picMkLst>
            <pc:docMk/>
            <pc:sldMk cId="2636939237" sldId="2076137579"/>
            <ac:picMk id="24" creationId="{55CF0723-6716-42BC-95EF-0F6E3A0BCE9F}"/>
          </ac:picMkLst>
        </pc:picChg>
        <pc:picChg chg="add mod topLvl">
          <ac:chgData name="Hugo Bernier" userId="846ef6cd-3f11-462c-a4be-44fff9f1a751" providerId="ADAL" clId="{264EB2AF-024E-4B9F-A1AB-6E9BDB35F90C}" dt="2021-09-23T06:53:13.376" v="466" actId="165"/>
          <ac:picMkLst>
            <pc:docMk/>
            <pc:sldMk cId="2636939237" sldId="2076137579"/>
            <ac:picMk id="26" creationId="{C8A28E8B-6658-4C6D-83E6-54DD49D7CCA6}"/>
          </ac:picMkLst>
        </pc:picChg>
        <pc:picChg chg="mod">
          <ac:chgData name="Hugo Bernier" userId="846ef6cd-3f11-462c-a4be-44fff9f1a751" providerId="ADAL" clId="{264EB2AF-024E-4B9F-A1AB-6E9BDB35F90C}" dt="2021-09-23T07:23:52.397" v="508" actId="1076"/>
          <ac:picMkLst>
            <pc:docMk/>
            <pc:sldMk cId="2636939237" sldId="2076137579"/>
            <ac:picMk id="32" creationId="{1C8A8DDC-AFDC-463F-9C81-ACFC9D208E3B}"/>
          </ac:picMkLst>
        </pc:picChg>
        <pc:picChg chg="mod">
          <ac:chgData name="Hugo Bernier" userId="846ef6cd-3f11-462c-a4be-44fff9f1a751" providerId="ADAL" clId="{264EB2AF-024E-4B9F-A1AB-6E9BDB35F90C}" dt="2021-09-23T07:23:43.583" v="506" actId="1076"/>
          <ac:picMkLst>
            <pc:docMk/>
            <pc:sldMk cId="2636939237" sldId="2076137579"/>
            <ac:picMk id="33" creationId="{6B1F3093-F79F-44B1-BE20-443071F6A2F4}"/>
          </ac:picMkLst>
        </pc:picChg>
        <pc:picChg chg="mod">
          <ac:chgData name="Hugo Bernier" userId="846ef6cd-3f11-462c-a4be-44fff9f1a751" providerId="ADAL" clId="{264EB2AF-024E-4B9F-A1AB-6E9BDB35F90C}" dt="2021-09-23T07:23:58.693" v="509" actId="1076"/>
          <ac:picMkLst>
            <pc:docMk/>
            <pc:sldMk cId="2636939237" sldId="2076137579"/>
            <ac:picMk id="53" creationId="{BBBC493E-5150-458A-AC20-DF479C572EED}"/>
          </ac:picMkLst>
        </pc:picChg>
        <pc:picChg chg="mod">
          <ac:chgData name="Hugo Bernier" userId="846ef6cd-3f11-462c-a4be-44fff9f1a751" providerId="ADAL" clId="{264EB2AF-024E-4B9F-A1AB-6E9BDB35F90C}" dt="2021-09-23T07:23:47.573" v="507" actId="1076"/>
          <ac:picMkLst>
            <pc:docMk/>
            <pc:sldMk cId="2636939237" sldId="2076137579"/>
            <ac:picMk id="57" creationId="{F75BB09E-985C-4106-AF90-713DE0AD28B6}"/>
          </ac:picMkLst>
        </pc:picChg>
        <pc:picChg chg="del">
          <ac:chgData name="Hugo Bernier" userId="846ef6cd-3f11-462c-a4be-44fff9f1a751" providerId="ADAL" clId="{264EB2AF-024E-4B9F-A1AB-6E9BDB35F90C}" dt="2021-09-23T04:59:02.030" v="2" actId="478"/>
          <ac:picMkLst>
            <pc:docMk/>
            <pc:sldMk cId="2636939237" sldId="2076137579"/>
            <ac:picMk id="66" creationId="{068F5472-8D51-4135-891B-F948BF382C84}"/>
          </ac:picMkLst>
        </pc:picChg>
        <pc:picChg chg="mod topLvl">
          <ac:chgData name="Hugo Bernier" userId="846ef6cd-3f11-462c-a4be-44fff9f1a751" providerId="ADAL" clId="{264EB2AF-024E-4B9F-A1AB-6E9BDB35F90C}" dt="2021-09-23T06:53:13.376" v="466" actId="165"/>
          <ac:picMkLst>
            <pc:docMk/>
            <pc:sldMk cId="2636939237" sldId="2076137579"/>
            <ac:picMk id="1026" creationId="{ABA76202-D97A-401C-9219-7A6D42BB0130}"/>
          </ac:picMkLst>
        </pc:picChg>
        <pc:picChg chg="mod topLvl">
          <ac:chgData name="Hugo Bernier" userId="846ef6cd-3f11-462c-a4be-44fff9f1a751" providerId="ADAL" clId="{264EB2AF-024E-4B9F-A1AB-6E9BDB35F90C}" dt="2021-09-23T06:53:13.376" v="466" actId="165"/>
          <ac:picMkLst>
            <pc:docMk/>
            <pc:sldMk cId="2636939237" sldId="2076137579"/>
            <ac:picMk id="2050" creationId="{4FEF73C7-6A9F-47FE-A7F8-DA46884CE383}"/>
          </ac:picMkLst>
        </pc:picChg>
        <pc:picChg chg="mod">
          <ac:chgData name="Hugo Bernier" userId="846ef6cd-3f11-462c-a4be-44fff9f1a751" providerId="ADAL" clId="{264EB2AF-024E-4B9F-A1AB-6E9BDB35F90C}" dt="2021-09-23T07:22:33.840" v="476" actId="108"/>
          <ac:picMkLst>
            <pc:docMk/>
            <pc:sldMk cId="2636939237" sldId="2076137579"/>
            <ac:picMk id="3074" creationId="{252CAE58-EA8A-4A59-96EA-8583C8EFF56A}"/>
          </ac:picMkLst>
        </pc:picChg>
      </pc:sldChg>
      <pc:sldChg chg="addSp">
        <pc:chgData name="Hugo Bernier" userId="846ef6cd-3f11-462c-a4be-44fff9f1a751" providerId="ADAL" clId="{264EB2AF-024E-4B9F-A1AB-6E9BDB35F90C}" dt="2021-09-23T07:22:19.264" v="469"/>
        <pc:sldMkLst>
          <pc:docMk/>
          <pc:sldMk cId="3230646683" sldId="2076137579"/>
        </pc:sldMkLst>
        <pc:picChg chg="add">
          <ac:chgData name="Hugo Bernier" userId="846ef6cd-3f11-462c-a4be-44fff9f1a751" providerId="ADAL" clId="{264EB2AF-024E-4B9F-A1AB-6E9BDB35F90C}" dt="2021-09-23T07:22:19.264" v="469"/>
          <ac:picMkLst>
            <pc:docMk/>
            <pc:sldMk cId="3230646683" sldId="2076137579"/>
            <ac:picMk id="3074" creationId="{252CAE58-EA8A-4A59-96EA-8583C8EFF56A}"/>
          </ac:picMkLst>
        </pc:picChg>
      </pc:sldChg>
    </pc:docChg>
  </pc:docChgLst>
  <pc:docChgLst>
    <pc:chgData name="Hugo Bernier" userId="846ef6cd-3f11-462c-a4be-44fff9f1a751" providerId="ADAL" clId="{91E4741B-537E-4360-920D-D300B0158D1B}"/>
    <pc:docChg chg="undo custSel modSld">
      <pc:chgData name="Hugo Bernier" userId="846ef6cd-3f11-462c-a4be-44fff9f1a751" providerId="ADAL" clId="{91E4741B-537E-4360-920D-D300B0158D1B}" dt="2021-11-18T15:14:29.272" v="189" actId="478"/>
      <pc:docMkLst>
        <pc:docMk/>
      </pc:docMkLst>
      <pc:sldChg chg="addSp delSp modSp mod delAnim modNotesTx">
        <pc:chgData name="Hugo Bernier" userId="846ef6cd-3f11-462c-a4be-44fff9f1a751" providerId="ADAL" clId="{91E4741B-537E-4360-920D-D300B0158D1B}" dt="2021-11-18T15:14:29.272" v="189" actId="478"/>
        <pc:sldMkLst>
          <pc:docMk/>
          <pc:sldMk cId="2636939237" sldId="2076137579"/>
        </pc:sldMkLst>
        <pc:spChg chg="mod">
          <ac:chgData name="Hugo Bernier" userId="846ef6cd-3f11-462c-a4be-44fff9f1a751" providerId="ADAL" clId="{91E4741B-537E-4360-920D-D300B0158D1B}" dt="2021-11-18T07:59:55.187" v="104"/>
          <ac:spMkLst>
            <pc:docMk/>
            <pc:sldMk cId="2636939237" sldId="2076137579"/>
            <ac:spMk id="3" creationId="{CBDC9C38-872E-4048-96FE-C321FEF21EC1}"/>
          </ac:spMkLst>
        </pc:spChg>
        <pc:spChg chg="del">
          <ac:chgData name="Hugo Bernier" userId="846ef6cd-3f11-462c-a4be-44fff9f1a751" providerId="ADAL" clId="{91E4741B-537E-4360-920D-D300B0158D1B}" dt="2021-11-18T07:54:48.646" v="0" actId="478"/>
          <ac:spMkLst>
            <pc:docMk/>
            <pc:sldMk cId="2636939237" sldId="2076137579"/>
            <ac:spMk id="4" creationId="{58E33FCB-E20B-4927-8020-9A34F2E64CFD}"/>
          </ac:spMkLst>
        </pc:spChg>
        <pc:spChg chg="mod">
          <ac:chgData name="Hugo Bernier" userId="846ef6cd-3f11-462c-a4be-44fff9f1a751" providerId="ADAL" clId="{91E4741B-537E-4360-920D-D300B0158D1B}" dt="2021-11-18T07:59:51.379" v="103"/>
          <ac:spMkLst>
            <pc:docMk/>
            <pc:sldMk cId="2636939237" sldId="2076137579"/>
            <ac:spMk id="5" creationId="{D99E2DB0-70F3-400F-878F-33AE8632B7BC}"/>
          </ac:spMkLst>
        </pc:spChg>
        <pc:spChg chg="add mod">
          <ac:chgData name="Hugo Bernier" userId="846ef6cd-3f11-462c-a4be-44fff9f1a751" providerId="ADAL" clId="{91E4741B-537E-4360-920D-D300B0158D1B}" dt="2021-11-18T08:15:23.402" v="161" actId="14100"/>
          <ac:spMkLst>
            <pc:docMk/>
            <pc:sldMk cId="2636939237" sldId="2076137579"/>
            <ac:spMk id="25" creationId="{CFDBA8B1-906F-477B-8B1C-B5A015A9C44F}"/>
          </ac:spMkLst>
        </pc:spChg>
        <pc:grpChg chg="add mod topLvl">
          <ac:chgData name="Hugo Bernier" userId="846ef6cd-3f11-462c-a4be-44fff9f1a751" providerId="ADAL" clId="{91E4741B-537E-4360-920D-D300B0158D1B}" dt="2021-11-18T08:15:15.424" v="160" actId="1035"/>
          <ac:grpSpMkLst>
            <pc:docMk/>
            <pc:sldMk cId="2636939237" sldId="2076137579"/>
            <ac:grpSpMk id="26" creationId="{3BC5C188-F312-4B6F-9484-14DFA91ADD6B}"/>
          </ac:grpSpMkLst>
        </pc:grpChg>
        <pc:grpChg chg="add del mod">
          <ac:chgData name="Hugo Bernier" userId="846ef6cd-3f11-462c-a4be-44fff9f1a751" providerId="ADAL" clId="{91E4741B-537E-4360-920D-D300B0158D1B}" dt="2021-11-18T08:14:59.442" v="149" actId="165"/>
          <ac:grpSpMkLst>
            <pc:docMk/>
            <pc:sldMk cId="2636939237" sldId="2076137579"/>
            <ac:grpSpMk id="32" creationId="{063927BB-C6D2-420B-8EE2-0BA116A8BE52}"/>
          </ac:grpSpMkLst>
        </pc:grpChg>
        <pc:grpChg chg="del">
          <ac:chgData name="Hugo Bernier" userId="846ef6cd-3f11-462c-a4be-44fff9f1a751" providerId="ADAL" clId="{91E4741B-537E-4360-920D-D300B0158D1B}" dt="2021-11-18T07:57:01.511" v="38" actId="165"/>
          <ac:grpSpMkLst>
            <pc:docMk/>
            <pc:sldMk cId="2636939237" sldId="2076137579"/>
            <ac:grpSpMk id="1029" creationId="{AFCEA885-1119-40A2-A5DB-7CBA66154F28}"/>
          </ac:grpSpMkLst>
        </pc:grpChg>
        <pc:picChg chg="add mod">
          <ac:chgData name="Hugo Bernier" userId="846ef6cd-3f11-462c-a4be-44fff9f1a751" providerId="ADAL" clId="{91E4741B-537E-4360-920D-D300B0158D1B}" dt="2021-11-18T08:11:49.261" v="138" actId="1076"/>
          <ac:picMkLst>
            <pc:docMk/>
            <pc:sldMk cId="2636939237" sldId="2076137579"/>
            <ac:picMk id="20" creationId="{64B9A495-90BC-45EF-B02B-7BA6508473AA}"/>
          </ac:picMkLst>
        </pc:picChg>
        <pc:picChg chg="add mod modCrop">
          <ac:chgData name="Hugo Bernier" userId="846ef6cd-3f11-462c-a4be-44fff9f1a751" providerId="ADAL" clId="{91E4741B-537E-4360-920D-D300B0158D1B}" dt="2021-11-18T08:14:38.395" v="141" actId="732"/>
          <ac:picMkLst>
            <pc:docMk/>
            <pc:sldMk cId="2636939237" sldId="2076137579"/>
            <ac:picMk id="24" creationId="{712FADC9-21E1-44D7-9F8E-B53671EBF688}"/>
          </ac:picMkLst>
        </pc:picChg>
        <pc:picChg chg="del">
          <ac:chgData name="Hugo Bernier" userId="846ef6cd-3f11-462c-a4be-44fff9f1a751" providerId="ADAL" clId="{91E4741B-537E-4360-920D-D300B0158D1B}" dt="2021-11-18T07:55:02.227" v="3" actId="478"/>
          <ac:picMkLst>
            <pc:docMk/>
            <pc:sldMk cId="2636939237" sldId="2076137579"/>
            <ac:picMk id="29" creationId="{E8DC1192-0F89-4521-AC70-9EE3FE847BB2}"/>
          </ac:picMkLst>
        </pc:picChg>
        <pc:picChg chg="mod topLvl">
          <ac:chgData name="Hugo Bernier" userId="846ef6cd-3f11-462c-a4be-44fff9f1a751" providerId="ADAL" clId="{91E4741B-537E-4360-920D-D300B0158D1B}" dt="2021-11-18T08:14:59.442" v="149" actId="165"/>
          <ac:picMkLst>
            <pc:docMk/>
            <pc:sldMk cId="2636939237" sldId="2076137579"/>
            <ac:picMk id="31" creationId="{4B3DC786-3281-49CB-990F-C9AF6A1EF34D}"/>
          </ac:picMkLst>
        </pc:picChg>
        <pc:picChg chg="del mod">
          <ac:chgData name="Hugo Bernier" userId="846ef6cd-3f11-462c-a4be-44fff9f1a751" providerId="ADAL" clId="{91E4741B-537E-4360-920D-D300B0158D1B}" dt="2021-11-18T15:14:29.272" v="189" actId="478"/>
          <ac:picMkLst>
            <pc:docMk/>
            <pc:sldMk cId="2636939237" sldId="2076137579"/>
            <ac:picMk id="33" creationId="{6B1F3093-F79F-44B1-BE20-443071F6A2F4}"/>
          </ac:picMkLst>
        </pc:picChg>
        <pc:picChg chg="del">
          <ac:chgData name="Hugo Bernier" userId="846ef6cd-3f11-462c-a4be-44fff9f1a751" providerId="ADAL" clId="{91E4741B-537E-4360-920D-D300B0158D1B}" dt="2021-11-18T07:54:53.078" v="2" actId="478"/>
          <ac:picMkLst>
            <pc:docMk/>
            <pc:sldMk cId="2636939237" sldId="2076137579"/>
            <ac:picMk id="38" creationId="{AC5E4959-312E-467D-A8C6-31453E4E792D}"/>
          </ac:picMkLst>
        </pc:picChg>
        <pc:picChg chg="del">
          <ac:chgData name="Hugo Bernier" userId="846ef6cd-3f11-462c-a4be-44fff9f1a751" providerId="ADAL" clId="{91E4741B-537E-4360-920D-D300B0158D1B}" dt="2021-11-18T07:54:50.631" v="1" actId="478"/>
          <ac:picMkLst>
            <pc:docMk/>
            <pc:sldMk cId="2636939237" sldId="2076137579"/>
            <ac:picMk id="40" creationId="{F13CC415-577F-40E0-BD05-C274516020EF}"/>
          </ac:picMkLst>
        </pc:picChg>
        <pc:picChg chg="add mod">
          <ac:chgData name="Hugo Bernier" userId="846ef6cd-3f11-462c-a4be-44fff9f1a751" providerId="ADAL" clId="{91E4741B-537E-4360-920D-D300B0158D1B}" dt="2021-11-18T08:11:15.814" v="131" actId="1076"/>
          <ac:picMkLst>
            <pc:docMk/>
            <pc:sldMk cId="2636939237" sldId="2076137579"/>
            <ac:picMk id="41" creationId="{0121FBE0-8B60-406C-8BB9-67CE0105F98D}"/>
          </ac:picMkLst>
        </pc:picChg>
        <pc:picChg chg="del mod topLvl">
          <ac:chgData name="Hugo Bernier" userId="846ef6cd-3f11-462c-a4be-44fff9f1a751" providerId="ADAL" clId="{91E4741B-537E-4360-920D-D300B0158D1B}" dt="2021-11-18T07:57:12.365" v="41" actId="478"/>
          <ac:picMkLst>
            <pc:docMk/>
            <pc:sldMk cId="2636939237" sldId="2076137579"/>
            <ac:picMk id="47" creationId="{223179FF-62C8-4A93-9CF4-9825357DD3DE}"/>
          </ac:picMkLst>
        </pc:picChg>
        <pc:picChg chg="add mod topLvl">
          <ac:chgData name="Hugo Bernier" userId="846ef6cd-3f11-462c-a4be-44fff9f1a751" providerId="ADAL" clId="{91E4741B-537E-4360-920D-D300B0158D1B}" dt="2021-11-18T08:14:59.442" v="149" actId="165"/>
          <ac:picMkLst>
            <pc:docMk/>
            <pc:sldMk cId="2636939237" sldId="2076137579"/>
            <ac:picMk id="54" creationId="{BFE92407-868B-4987-8EB8-B4B22E8F6FB4}"/>
          </ac:picMkLst>
        </pc:picChg>
        <pc:picChg chg="mod">
          <ac:chgData name="Hugo Bernier" userId="846ef6cd-3f11-462c-a4be-44fff9f1a751" providerId="ADAL" clId="{91E4741B-537E-4360-920D-D300B0158D1B}" dt="2021-11-18T07:58:26.381" v="56" actId="1076"/>
          <ac:picMkLst>
            <pc:docMk/>
            <pc:sldMk cId="2636939237" sldId="2076137579"/>
            <ac:picMk id="1024" creationId="{DC26114D-A16F-42DF-ADC6-58FAFE4300D2}"/>
          </ac:picMkLst>
        </pc:picChg>
        <pc:picChg chg="del mod topLvl">
          <ac:chgData name="Hugo Bernier" userId="846ef6cd-3f11-462c-a4be-44fff9f1a751" providerId="ADAL" clId="{91E4741B-537E-4360-920D-D300B0158D1B}" dt="2021-11-18T07:57:11.753" v="40" actId="478"/>
          <ac:picMkLst>
            <pc:docMk/>
            <pc:sldMk cId="2636939237" sldId="2076137579"/>
            <ac:picMk id="1026" creationId="{39605C1A-6047-414E-8A8C-66E7831DCEA5}"/>
          </ac:picMkLst>
        </pc:picChg>
        <pc:picChg chg="add del mod topLvl">
          <ac:chgData name="Hugo Bernier" userId="846ef6cd-3f11-462c-a4be-44fff9f1a751" providerId="ADAL" clId="{91E4741B-537E-4360-920D-D300B0158D1B}" dt="2021-11-18T07:58:03.502" v="52" actId="478"/>
          <ac:picMkLst>
            <pc:docMk/>
            <pc:sldMk cId="2636939237" sldId="2076137579"/>
            <ac:picMk id="1027" creationId="{6901A96A-FD7D-4905-8A89-3CE89BDE45F1}"/>
          </ac:picMkLst>
        </pc:picChg>
        <pc:picChg chg="del mod topLvl">
          <ac:chgData name="Hugo Bernier" userId="846ef6cd-3f11-462c-a4be-44fff9f1a751" providerId="ADAL" clId="{91E4741B-537E-4360-920D-D300B0158D1B}" dt="2021-11-18T07:57:12.979" v="42" actId="478"/>
          <ac:picMkLst>
            <pc:docMk/>
            <pc:sldMk cId="2636939237" sldId="2076137579"/>
            <ac:picMk id="1028" creationId="{D67CF224-3E83-4A5A-8F83-32E740187C93}"/>
          </ac:picMkLst>
        </pc:picChg>
        <pc:picChg chg="del mod topLvl">
          <ac:chgData name="Hugo Bernier" userId="846ef6cd-3f11-462c-a4be-44fff9f1a751" providerId="ADAL" clId="{91E4741B-537E-4360-920D-D300B0158D1B}" dt="2021-11-18T07:57:13.820" v="43" actId="478"/>
          <ac:picMkLst>
            <pc:docMk/>
            <pc:sldMk cId="2636939237" sldId="2076137579"/>
            <ac:picMk id="1030" creationId="{7A0FD7B4-7350-4E21-9EF8-B38F55EEBC2A}"/>
          </ac:picMkLst>
        </pc:picChg>
      </pc:sldChg>
    </pc:docChg>
  </pc:docChgLst>
  <pc:docChgLst>
    <pc:chgData name="Mikael Svenson" userId="965d4e6a-fd22-4d0b-8bb9-2315d7bb356c" providerId="ADAL" clId="{90212E8C-BCA4-4051-82FC-FB6392BE6AED}"/>
    <pc:docChg chg="custSel modSld">
      <pc:chgData name="Mikael Svenson" userId="965d4e6a-fd22-4d0b-8bb9-2315d7bb356c" providerId="ADAL" clId="{90212E8C-BCA4-4051-82FC-FB6392BE6AED}" dt="2021-09-22T10:52:32.902" v="21" actId="20577"/>
      <pc:docMkLst>
        <pc:docMk/>
      </pc:docMkLst>
      <pc:sldChg chg="delSp modSp mod">
        <pc:chgData name="Mikael Svenson" userId="965d4e6a-fd22-4d0b-8bb9-2315d7bb356c" providerId="ADAL" clId="{90212E8C-BCA4-4051-82FC-FB6392BE6AED}" dt="2021-09-22T10:52:32.902" v="21" actId="20577"/>
        <pc:sldMkLst>
          <pc:docMk/>
          <pc:sldMk cId="2925091645" sldId="2076136308"/>
        </pc:sldMkLst>
        <pc:spChg chg="mod">
          <ac:chgData name="Mikael Svenson" userId="965d4e6a-fd22-4d0b-8bb9-2315d7bb356c" providerId="ADAL" clId="{90212E8C-BCA4-4051-82FC-FB6392BE6AED}" dt="2021-09-22T10:52:32.902" v="21" actId="20577"/>
          <ac:spMkLst>
            <pc:docMk/>
            <pc:sldMk cId="2925091645" sldId="2076136308"/>
            <ac:spMk id="3" creationId="{CBDC9C38-872E-4048-96FE-C321FEF21EC1}"/>
          </ac:spMkLst>
        </pc:spChg>
        <pc:spChg chg="del mod">
          <ac:chgData name="Mikael Svenson" userId="965d4e6a-fd22-4d0b-8bb9-2315d7bb356c" providerId="ADAL" clId="{90212E8C-BCA4-4051-82FC-FB6392BE6AED}" dt="2021-09-22T10:52:16.606" v="1" actId="478"/>
          <ac:spMkLst>
            <pc:docMk/>
            <pc:sldMk cId="2925091645" sldId="2076136308"/>
            <ac:spMk id="5" creationId="{042358B8-E0B7-49B3-A7FA-06A9158DAE8C}"/>
          </ac:spMkLst>
        </pc:spChg>
      </pc:sldChg>
    </pc:docChg>
  </pc:docChgLst>
  <pc:docChgLst>
    <pc:chgData name="David Warner" userId="S::david_dwarnerii.com#ext#@microsoft.onmicrosoft.com::acafcf14-4098-4a83-9425-e73571277a06" providerId="AD" clId="Web-{2DD1BD63-DAC0-4B62-8147-B4838A461F01}"/>
    <pc:docChg chg="modSld">
      <pc:chgData name="David Warner" userId="S::david_dwarnerii.com#ext#@microsoft.onmicrosoft.com::acafcf14-4098-4a83-9425-e73571277a06" providerId="AD" clId="Web-{2DD1BD63-DAC0-4B62-8147-B4838A461F01}" dt="2022-02-23T15:21:17.716" v="159" actId="1076"/>
      <pc:docMkLst>
        <pc:docMk/>
      </pc:docMkLst>
      <pc:sldChg chg="addSp delSp modSp">
        <pc:chgData name="David Warner" userId="S::david_dwarnerii.com#ext#@microsoft.onmicrosoft.com::acafcf14-4098-4a83-9425-e73571277a06" providerId="AD" clId="Web-{2DD1BD63-DAC0-4B62-8147-B4838A461F01}" dt="2022-02-23T15:11:19.831" v="46" actId="688"/>
        <pc:sldMkLst>
          <pc:docMk/>
          <pc:sldMk cId="1812315545" sldId="2134805597"/>
        </pc:sldMkLst>
        <pc:spChg chg="del">
          <ac:chgData name="David Warner" userId="S::david_dwarnerii.com#ext#@microsoft.onmicrosoft.com::acafcf14-4098-4a83-9425-e73571277a06" providerId="AD" clId="Web-{2DD1BD63-DAC0-4B62-8147-B4838A461F01}" dt="2022-02-23T15:09:06.274" v="0"/>
          <ac:spMkLst>
            <pc:docMk/>
            <pc:sldMk cId="1812315545" sldId="2134805597"/>
            <ac:spMk id="3" creationId="{F3B5FC1E-850B-41CF-8A2F-0A8B3E9D2454}"/>
          </ac:spMkLst>
        </pc:spChg>
        <pc:spChg chg="mod">
          <ac:chgData name="David Warner" userId="S::david_dwarnerii.com#ext#@microsoft.onmicrosoft.com::acafcf14-4098-4a83-9425-e73571277a06" providerId="AD" clId="Web-{2DD1BD63-DAC0-4B62-8147-B4838A461F01}" dt="2022-02-23T15:11:19.831" v="46" actId="688"/>
          <ac:spMkLst>
            <pc:docMk/>
            <pc:sldMk cId="1812315545" sldId="2134805597"/>
            <ac:spMk id="9" creationId="{28178E85-82A8-415C-89FC-B375816B0E4F}"/>
          </ac:spMkLst>
        </pc:spChg>
        <pc:spChg chg="mod">
          <ac:chgData name="David Warner" userId="S::david_dwarnerii.com#ext#@microsoft.onmicrosoft.com::acafcf14-4098-4a83-9425-e73571277a06" providerId="AD" clId="Web-{2DD1BD63-DAC0-4B62-8147-B4838A461F01}" dt="2022-02-23T15:11:14.565" v="4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DD1BD63-DAC0-4B62-8147-B4838A461F01}" dt="2022-02-23T15:09:33.917" v="1"/>
          <ac:picMkLst>
            <pc:docMk/>
            <pc:sldMk cId="1812315545" sldId="2134805597"/>
            <ac:picMk id="2" creationId="{7DB7422F-34D2-484B-A5AD-EFCCAD0BD839}"/>
          </ac:picMkLst>
        </pc:picChg>
        <pc:picChg chg="add mod ord">
          <ac:chgData name="David Warner" userId="S::david_dwarnerii.com#ext#@microsoft.onmicrosoft.com::acafcf14-4098-4a83-9425-e73571277a06" providerId="AD" clId="Web-{2DD1BD63-DAC0-4B62-8147-B4838A461F01}" dt="2022-02-23T15:09:52.871" v="6"/>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DD1BD63-DAC0-4B62-8147-B4838A461F01}" dt="2022-02-23T15:21:17.716" v="159" actId="1076"/>
        <pc:sldMkLst>
          <pc:docMk/>
          <pc:sldMk cId="154491924" sldId="2134805599"/>
        </pc:sldMkLst>
        <pc:spChg chg="mod">
          <ac:chgData name="David Warner" userId="S::david_dwarnerii.com#ext#@microsoft.onmicrosoft.com::acafcf14-4098-4a83-9425-e73571277a06" providerId="AD" clId="Web-{2DD1BD63-DAC0-4B62-8147-B4838A461F01}" dt="2022-02-23T15:19:23.130" v="126"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DD1BD63-DAC0-4B62-8147-B4838A461F01}" dt="2022-02-23T15:14:01.904" v="47"/>
          <ac:spMkLst>
            <pc:docMk/>
            <pc:sldMk cId="154491924" sldId="2134805599"/>
            <ac:spMk id="19" creationId="{BF746765-1118-4378-98BB-FDB02308C784}"/>
          </ac:spMkLst>
        </pc:spChg>
        <pc:grpChg chg="mod">
          <ac:chgData name="David Warner" userId="S::david_dwarnerii.com#ext#@microsoft.onmicrosoft.com::acafcf14-4098-4a83-9425-e73571277a06" providerId="AD" clId="Web-{2DD1BD63-DAC0-4B62-8147-B4838A461F01}" dt="2022-02-23T15:21:01.277" v="15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2DD1BD63-DAC0-4B62-8147-B4838A461F01}" dt="2022-02-23T15:21:06.918" v="156" actId="14100"/>
          <ac:picMkLst>
            <pc:docMk/>
            <pc:sldMk cId="154491924" sldId="2134805599"/>
            <ac:picMk id="23" creationId="{E2647FBA-38CB-438A-B275-04A8B8B60FC9}"/>
          </ac:picMkLst>
        </pc:picChg>
        <pc:picChg chg="add mod">
          <ac:chgData name="David Warner" userId="S::david_dwarnerii.com#ext#@microsoft.onmicrosoft.com::acafcf14-4098-4a83-9425-e73571277a06" providerId="AD" clId="Web-{2DD1BD63-DAC0-4B62-8147-B4838A461F01}" dt="2022-02-23T15:21:09.450" v="157" actId="1076"/>
          <ac:picMkLst>
            <pc:docMk/>
            <pc:sldMk cId="154491924" sldId="2134805599"/>
            <ac:picMk id="24" creationId="{F740A69C-DC6B-4852-B54B-F23500D3B54D}"/>
          </ac:picMkLst>
        </pc:picChg>
        <pc:picChg chg="mod">
          <ac:chgData name="David Warner" userId="S::david_dwarnerii.com#ext#@microsoft.onmicrosoft.com::acafcf14-4098-4a83-9425-e73571277a06" providerId="AD" clId="Web-{2DD1BD63-DAC0-4B62-8147-B4838A461F01}" dt="2022-02-23T15:19:36.709" v="129"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DD1BD63-DAC0-4B62-8147-B4838A461F01}" dt="2022-02-23T15:14:48.814" v="66" actId="1076"/>
          <ac:picMkLst>
            <pc:docMk/>
            <pc:sldMk cId="154491924" sldId="2134805599"/>
            <ac:picMk id="47" creationId="{9DDE7EF4-FB5D-426C-BEAB-6FBD79F42FB2}"/>
          </ac:picMkLst>
        </pc:picChg>
        <pc:picChg chg="add mod">
          <ac:chgData name="David Warner" userId="S::david_dwarnerii.com#ext#@microsoft.onmicrosoft.com::acafcf14-4098-4a83-9425-e73571277a06" providerId="AD" clId="Web-{2DD1BD63-DAC0-4B62-8147-B4838A461F01}" dt="2022-02-23T15:21:17.716" v="159" actId="1076"/>
          <ac:picMkLst>
            <pc:docMk/>
            <pc:sldMk cId="154491924" sldId="2134805599"/>
            <ac:picMk id="53" creationId="{D879A633-6246-44AC-AC21-CC8E713BB088}"/>
          </ac:picMkLst>
        </pc:picChg>
        <pc:picChg chg="mod">
          <ac:chgData name="David Warner" userId="S::david_dwarnerii.com#ext#@microsoft.onmicrosoft.com::acafcf14-4098-4a83-9425-e73571277a06" providerId="AD" clId="Web-{2DD1BD63-DAC0-4B62-8147-B4838A461F01}" dt="2022-02-23T15:20:07.727" v="134" actId="14100"/>
          <ac:picMkLst>
            <pc:docMk/>
            <pc:sldMk cId="154491924" sldId="2134805599"/>
            <ac:picMk id="2050" creationId="{4FEF73C7-6A9F-47FE-A7F8-DA46884CE383}"/>
          </ac:picMkLst>
        </pc:picChg>
      </pc:sldChg>
    </pc:docChg>
  </pc:docChgLst>
  <pc:docChgLst>
    <pc:chgData name="Julie Turner" userId="S::julie.turner_sympraxisconsulting.com#ext#@microsoft.onmicrosoft.com::51f00042-4c48-4111-9ee4-670ef2fc7d0e" providerId="AD" clId="Web-{86336C40-4E4A-4BAF-917A-6D85D65AE9BB}"/>
    <pc:docChg chg="modSld">
      <pc:chgData name="Julie Turner" userId="S::julie.turner_sympraxisconsulting.com#ext#@microsoft.onmicrosoft.com::51f00042-4c48-4111-9ee4-670ef2fc7d0e" providerId="AD" clId="Web-{86336C40-4E4A-4BAF-917A-6D85D65AE9BB}" dt="2022-04-18T15:35:58.032" v="2" actId="20577"/>
      <pc:docMkLst>
        <pc:docMk/>
      </pc:docMkLst>
      <pc:sldChg chg="delSp modSp">
        <pc:chgData name="Julie Turner" userId="S::julie.turner_sympraxisconsulting.com#ext#@microsoft.onmicrosoft.com::51f00042-4c48-4111-9ee4-670ef2fc7d0e" providerId="AD" clId="Web-{86336C40-4E4A-4BAF-917A-6D85D65AE9BB}" dt="2022-04-18T15:35:58.032" v="2" actId="20577"/>
        <pc:sldMkLst>
          <pc:docMk/>
          <pc:sldMk cId="2877399898" sldId="1623"/>
        </pc:sldMkLst>
        <pc:spChg chg="mod">
          <ac:chgData name="Julie Turner" userId="S::julie.turner_sympraxisconsulting.com#ext#@microsoft.onmicrosoft.com::51f00042-4c48-4111-9ee4-670ef2fc7d0e" providerId="AD" clId="Web-{86336C40-4E4A-4BAF-917A-6D85D65AE9BB}" dt="2022-04-18T15:35:58.032" v="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6336C40-4E4A-4BAF-917A-6D85D65AE9BB}" dt="2022-04-18T15:35:51.298" v="0"/>
          <ac:spMkLst>
            <pc:docMk/>
            <pc:sldMk cId="2877399898" sldId="1623"/>
            <ac:spMk id="138" creationId="{B73F56E0-D5A5-B2D3-1A70-12BDC185FC07}"/>
          </ac:spMkLst>
        </pc:spChg>
      </pc:sldChg>
    </pc:docChg>
  </pc:docChgLst>
  <pc:docChgLst>
    <pc:chgData name="David Warner" userId="S::davidwarner@microsoft.com::51ffa14d-fdfd-4571-a787-ad4b3bb92711" providerId="AD" clId="Web-{EB6B4785-0719-422E-A1CA-66D8F3DDB623}"/>
    <pc:docChg chg="modSld">
      <pc:chgData name="David Warner" userId="S::davidwarner@microsoft.com::51ffa14d-fdfd-4571-a787-ad4b3bb92711" providerId="AD" clId="Web-{EB6B4785-0719-422E-A1CA-66D8F3DDB623}" dt="2022-03-23T21:54:01.081" v="34" actId="1076"/>
      <pc:docMkLst>
        <pc:docMk/>
      </pc:docMkLst>
      <pc:sldChg chg="delSp modSp">
        <pc:chgData name="David Warner" userId="S::davidwarner@microsoft.com::51ffa14d-fdfd-4571-a787-ad4b3bb92711" providerId="AD" clId="Web-{EB6B4785-0719-422E-A1CA-66D8F3DDB623}" dt="2022-03-23T21:54:01.081" v="34" actId="1076"/>
        <pc:sldMkLst>
          <pc:docMk/>
          <pc:sldMk cId="1964942243" sldId="2076137768"/>
        </pc:sldMkLst>
        <pc:spChg chg="del mod">
          <ac:chgData name="David Warner" userId="S::davidwarner@microsoft.com::51ffa14d-fdfd-4571-a787-ad4b3bb92711" providerId="AD" clId="Web-{EB6B4785-0719-422E-A1CA-66D8F3DDB623}" dt="2022-03-23T21:53:17.390" v="22"/>
          <ac:spMkLst>
            <pc:docMk/>
            <pc:sldMk cId="1964942243" sldId="2076137768"/>
            <ac:spMk id="3" creationId="{C4FEA184-2FD3-468E-8C11-B031F412181D}"/>
          </ac:spMkLst>
        </pc:spChg>
        <pc:spChg chg="mod">
          <ac:chgData name="David Warner" userId="S::davidwarner@microsoft.com::51ffa14d-fdfd-4571-a787-ad4b3bb92711" providerId="AD" clId="Web-{EB6B4785-0719-422E-A1CA-66D8F3DDB623}" dt="2022-03-23T21:54:01.081" v="34" actId="1076"/>
          <ac:spMkLst>
            <pc:docMk/>
            <pc:sldMk cId="1964942243" sldId="2076137768"/>
            <ac:spMk id="11" creationId="{77D6A32C-2FAF-4DEF-96BA-B931766DDB7F}"/>
          </ac:spMkLst>
        </pc:spChg>
        <pc:spChg chg="mod">
          <ac:chgData name="David Warner" userId="S::davidwarner@microsoft.com::51ffa14d-fdfd-4571-a787-ad4b3bb92711" providerId="AD" clId="Web-{EB6B4785-0719-422E-A1CA-66D8F3DDB623}" dt="2022-03-23T21:50:19.598" v="1" actId="20577"/>
          <ac:spMkLst>
            <pc:docMk/>
            <pc:sldMk cId="1964942243" sldId="2076137768"/>
            <ac:spMk id="19" creationId="{B96EE522-6672-435D-A47F-0B904BCE8C3A}"/>
          </ac:spMkLst>
        </pc:spChg>
      </pc:sldChg>
    </pc:docChg>
  </pc:docChgLst>
  <pc:docChgLst>
    <pc:chgData name="Alex Terentiev" userId="S::aterentiev@microsoft.com::b089aebb-68c6-439e-96df-7e98da5a759e" providerId="AD" clId="Web-{CCAF7BA5-C15C-365B-06D5-7E6DAB69899D}"/>
    <pc:docChg chg="modSld">
      <pc:chgData name="Alex Terentiev" userId="S::aterentiev@microsoft.com::b089aebb-68c6-439e-96df-7e98da5a759e" providerId="AD" clId="Web-{CCAF7BA5-C15C-365B-06D5-7E6DAB69899D}" dt="2021-11-03T14:18:38.855" v="53" actId="20577"/>
      <pc:docMkLst>
        <pc:docMk/>
      </pc:docMkLst>
      <pc:sldChg chg="delSp modSp">
        <pc:chgData name="Alex Terentiev" userId="S::aterentiev@microsoft.com::b089aebb-68c6-439e-96df-7e98da5a759e" providerId="AD" clId="Web-{CCAF7BA5-C15C-365B-06D5-7E6DAB69899D}" dt="2021-11-03T14:18:38.855" v="53" actId="20577"/>
        <pc:sldMkLst>
          <pc:docMk/>
          <pc:sldMk cId="4037611923" sldId="3334"/>
        </pc:sldMkLst>
        <pc:spChg chg="mod">
          <ac:chgData name="Alex Terentiev" userId="S::aterentiev@microsoft.com::b089aebb-68c6-439e-96df-7e98da5a759e" providerId="AD" clId="Web-{CCAF7BA5-C15C-365B-06D5-7E6DAB69899D}" dt="2021-11-03T14:18:38.855" v="53" actId="20577"/>
          <ac:spMkLst>
            <pc:docMk/>
            <pc:sldMk cId="4037611923" sldId="3334"/>
            <ac:spMk id="3" creationId="{CBDC9C38-872E-4048-96FE-C321FEF21EC1}"/>
          </ac:spMkLst>
        </pc:spChg>
        <pc:spChg chg="del">
          <ac:chgData name="Alex Terentiev" userId="S::aterentiev@microsoft.com::b089aebb-68c6-439e-96df-7e98da5a759e" providerId="AD" clId="Web-{CCAF7BA5-C15C-365B-06D5-7E6DAB69899D}" dt="2021-11-03T14:17:41.494" v="0"/>
          <ac:spMkLst>
            <pc:docMk/>
            <pc:sldMk cId="4037611923" sldId="3334"/>
            <ac:spMk id="4" creationId="{B3E71513-3221-4CE1-B5D1-4B6713275B85}"/>
          </ac:spMkLst>
        </pc:spChg>
      </pc:sldChg>
    </pc:docChg>
  </pc:docChgLst>
  <pc:docChgLst>
    <pc:chgData name="Paolo Pialorsi" userId="S::paolo_pialorsi.com#ext#@microsoft.onmicrosoft.com::39954972-e4fe-473f-8237-5db9de0b2218" providerId="AD" clId="Web-{BBAEACD7-1CBC-424D-BE04-3A9E7FAA6803}"/>
    <pc:docChg chg="modSld">
      <pc:chgData name="Paolo Pialorsi" userId="S::paolo_pialorsi.com#ext#@microsoft.onmicrosoft.com::39954972-e4fe-473f-8237-5db9de0b2218" providerId="AD" clId="Web-{BBAEACD7-1CBC-424D-BE04-3A9E7FAA6803}" dt="2021-10-05T09:30:41.009" v="10" actId="20577"/>
      <pc:docMkLst>
        <pc:docMk/>
      </pc:docMkLst>
      <pc:sldChg chg="modSp">
        <pc:chgData name="Paolo Pialorsi" userId="S::paolo_pialorsi.com#ext#@microsoft.onmicrosoft.com::39954972-e4fe-473f-8237-5db9de0b2218" providerId="AD" clId="Web-{BBAEACD7-1CBC-424D-BE04-3A9E7FAA6803}" dt="2021-10-05T09:30:41.009" v="10" actId="20577"/>
        <pc:sldMkLst>
          <pc:docMk/>
          <pc:sldMk cId="10702720" sldId="2079"/>
        </pc:sldMkLst>
        <pc:spChg chg="mod">
          <ac:chgData name="Paolo Pialorsi" userId="S::paolo_pialorsi.com#ext#@microsoft.onmicrosoft.com::39954972-e4fe-473f-8237-5db9de0b2218" providerId="AD" clId="Web-{BBAEACD7-1CBC-424D-BE04-3A9E7FAA6803}" dt="2021-10-05T09:30:41.009" v="10"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BBAEACD7-1CBC-424D-BE04-3A9E7FAA6803}" dt="2021-10-05T09:30:29.829" v="4" actId="20577"/>
        <pc:sldMkLst>
          <pc:docMk/>
          <pc:sldMk cId="778883926" sldId="2076136264"/>
        </pc:sldMkLst>
        <pc:spChg chg="mod">
          <ac:chgData name="Paolo Pialorsi" userId="S::paolo_pialorsi.com#ext#@microsoft.onmicrosoft.com::39954972-e4fe-473f-8237-5db9de0b2218" providerId="AD" clId="Web-{BBAEACD7-1CBC-424D-BE04-3A9E7FAA6803}" dt="2021-10-05T09:30:29.829" v="4"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5E4F5D54-21D8-462C-A679-018D83F46A8E}"/>
    <pc:docChg chg="modSld">
      <pc:chgData name="David Warner" userId="S::david_dwarnerii.com#ext#@microsoft.onmicrosoft.com::acafcf14-4098-4a83-9425-e73571277a06" providerId="AD" clId="Web-{5E4F5D54-21D8-462C-A679-018D83F46A8E}" dt="2021-11-11T16:32:36.314" v="186"/>
      <pc:docMkLst>
        <pc:docMk/>
      </pc:docMkLst>
      <pc:sldChg chg="modSp">
        <pc:chgData name="David Warner" userId="S::david_dwarnerii.com#ext#@microsoft.onmicrosoft.com::acafcf14-4098-4a83-9425-e73571277a06" providerId="AD" clId="Web-{5E4F5D54-21D8-462C-A679-018D83F46A8E}" dt="2021-11-11T16:24:10.329" v="7" actId="20577"/>
        <pc:sldMkLst>
          <pc:docMk/>
          <pc:sldMk cId="2967945684" sldId="277"/>
        </pc:sldMkLst>
        <pc:spChg chg="mod">
          <ac:chgData name="David Warner" userId="S::david_dwarnerii.com#ext#@microsoft.onmicrosoft.com::acafcf14-4098-4a83-9425-e73571277a06" providerId="AD" clId="Web-{5E4F5D54-21D8-462C-A679-018D83F46A8E}" dt="2021-11-11T16:24:10.329"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E4F5D54-21D8-462C-A679-018D83F46A8E}" dt="2021-11-11T16:23:14.357" v="1" actId="20577"/>
        <pc:sldMkLst>
          <pc:docMk/>
          <pc:sldMk cId="287163252" sldId="1567"/>
        </pc:sldMkLst>
        <pc:spChg chg="mod">
          <ac:chgData name="David Warner" userId="S::david_dwarnerii.com#ext#@microsoft.onmicrosoft.com::acafcf14-4098-4a83-9425-e73571277a06" providerId="AD" clId="Web-{5E4F5D54-21D8-462C-A679-018D83F46A8E}" dt="2021-11-11T16:23:14.357"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E4F5D54-21D8-462C-A679-018D83F46A8E}" dt="2021-11-11T16:32:19.704" v="182"/>
        <pc:sldMkLst>
          <pc:docMk/>
          <pc:sldMk cId="2877399898" sldId="1623"/>
        </pc:sldMkLst>
        <pc:spChg chg="add">
          <ac:chgData name="David Warner" userId="S::david_dwarnerii.com#ext#@microsoft.onmicrosoft.com::acafcf14-4098-4a83-9425-e73571277a06" providerId="AD" clId="Web-{5E4F5D54-21D8-462C-A679-018D83F46A8E}" dt="2021-11-11T16:32:19.704" v="182"/>
          <ac:spMkLst>
            <pc:docMk/>
            <pc:sldMk cId="2877399898" sldId="1623"/>
            <ac:spMk id="138" creationId="{8B1787A9-C31E-4DDB-9FA1-87E79C9DEC9B}"/>
          </ac:spMkLst>
        </pc:spChg>
      </pc:sldChg>
      <pc:sldChg chg="addSp">
        <pc:chgData name="David Warner" userId="S::david_dwarnerii.com#ext#@microsoft.onmicrosoft.com::acafcf14-4098-4a83-9425-e73571277a06" providerId="AD" clId="Web-{5E4F5D54-21D8-462C-A679-018D83F46A8E}" dt="2021-11-11T16:32:17.970" v="181"/>
        <pc:sldMkLst>
          <pc:docMk/>
          <pc:sldMk cId="2253365439" sldId="1642"/>
        </pc:sldMkLst>
        <pc:spChg chg="add">
          <ac:chgData name="David Warner" userId="S::david_dwarnerii.com#ext#@microsoft.onmicrosoft.com::acafcf14-4098-4a83-9425-e73571277a06" providerId="AD" clId="Web-{5E4F5D54-21D8-462C-A679-018D83F46A8E}" dt="2021-11-11T16:32:17.970" v="181"/>
          <ac:spMkLst>
            <pc:docMk/>
            <pc:sldMk cId="2253365439" sldId="1642"/>
            <ac:spMk id="4" creationId="{445A6B3D-C322-4E53-B081-8FF149794781}"/>
          </ac:spMkLst>
        </pc:spChg>
      </pc:sldChg>
      <pc:sldChg chg="modSp">
        <pc:chgData name="David Warner" userId="S::david_dwarnerii.com#ext#@microsoft.onmicrosoft.com::acafcf14-4098-4a83-9425-e73571277a06" providerId="AD" clId="Web-{5E4F5D54-21D8-462C-A679-018D83F46A8E}" dt="2021-11-11T16:27:10.575" v="76"/>
        <pc:sldMkLst>
          <pc:docMk/>
          <pc:sldMk cId="10702720" sldId="2079"/>
        </pc:sldMkLst>
        <pc:spChg chg="mod">
          <ac:chgData name="David Warner" userId="S::david_dwarnerii.com#ext#@microsoft.onmicrosoft.com::acafcf14-4098-4a83-9425-e73571277a06" providerId="AD" clId="Web-{5E4F5D54-21D8-462C-A679-018D83F46A8E}" dt="2021-11-11T16:26:08.149" v="7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5E4F5D54-21D8-462C-A679-018D83F46A8E}" dt="2021-11-11T16:26:56.871" v="74"/>
          <ac:picMkLst>
            <pc:docMk/>
            <pc:sldMk cId="10702720" sldId="2079"/>
            <ac:picMk id="2" creationId="{619630DA-55FA-465E-83F2-A89A5DE2BB6A}"/>
          </ac:picMkLst>
        </pc:picChg>
        <pc:picChg chg="mod">
          <ac:chgData name="David Warner" userId="S::david_dwarnerii.com#ext#@microsoft.onmicrosoft.com::acafcf14-4098-4a83-9425-e73571277a06" providerId="AD" clId="Web-{5E4F5D54-21D8-462C-A679-018D83F46A8E}" dt="2021-11-11T16:27:02.997" v="75"/>
          <ac:picMkLst>
            <pc:docMk/>
            <pc:sldMk cId="10702720" sldId="2079"/>
            <ac:picMk id="10" creationId="{950B7BCA-FEB3-49BF-824B-BCF932B29A53}"/>
          </ac:picMkLst>
        </pc:picChg>
        <pc:picChg chg="mod">
          <ac:chgData name="David Warner" userId="S::david_dwarnerii.com#ext#@microsoft.onmicrosoft.com::acafcf14-4098-4a83-9425-e73571277a06" providerId="AD" clId="Web-{5E4F5D54-21D8-462C-A679-018D83F46A8E}" dt="2021-11-11T16:27:10.575" v="76"/>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5E4F5D54-21D8-462C-A679-018D83F46A8E}" dt="2021-11-11T16:32:16.094" v="180"/>
        <pc:sldMkLst>
          <pc:docMk/>
          <pc:sldMk cId="4037611923" sldId="3334"/>
        </pc:sldMkLst>
        <pc:spChg chg="add">
          <ac:chgData name="David Warner" userId="S::david_dwarnerii.com#ext#@microsoft.onmicrosoft.com::acafcf14-4098-4a83-9425-e73571277a06" providerId="AD" clId="Web-{5E4F5D54-21D8-462C-A679-018D83F46A8E}" dt="2021-11-11T16:32:16.094" v="180"/>
          <ac:spMkLst>
            <pc:docMk/>
            <pc:sldMk cId="4037611923" sldId="3334"/>
            <ac:spMk id="4" creationId="{0D65CEB4-D163-4C2C-9409-DD47CBFB899D}"/>
          </ac:spMkLst>
        </pc:spChg>
      </pc:sldChg>
      <pc:sldChg chg="addSp">
        <pc:chgData name="David Warner" userId="S::david_dwarnerii.com#ext#@microsoft.onmicrosoft.com::acafcf14-4098-4a83-9425-e73571277a06" providerId="AD" clId="Web-{5E4F5D54-21D8-462C-A679-018D83F46A8E}" dt="2021-11-11T16:32:23.392" v="183"/>
        <pc:sldMkLst>
          <pc:docMk/>
          <pc:sldMk cId="631502111" sldId="11650"/>
        </pc:sldMkLst>
        <pc:spChg chg="add">
          <ac:chgData name="David Warner" userId="S::david_dwarnerii.com#ext#@microsoft.onmicrosoft.com::acafcf14-4098-4a83-9425-e73571277a06" providerId="AD" clId="Web-{5E4F5D54-21D8-462C-A679-018D83F46A8E}" dt="2021-11-11T16:32:23.392" v="183"/>
          <ac:spMkLst>
            <pc:docMk/>
            <pc:sldMk cId="631502111" sldId="11650"/>
            <ac:spMk id="4" creationId="{715650DE-FA75-4DE2-87B6-6AE3EB606378}"/>
          </ac:spMkLst>
        </pc:spChg>
      </pc:sldChg>
      <pc:sldChg chg="modSp">
        <pc:chgData name="David Warner" userId="S::david_dwarnerii.com#ext#@microsoft.onmicrosoft.com::acafcf14-4098-4a83-9425-e73571277a06" providerId="AD" clId="Web-{5E4F5D54-21D8-462C-A679-018D83F46A8E}" dt="2021-11-11T16:31:42.139" v="175" actId="1076"/>
        <pc:sldMkLst>
          <pc:docMk/>
          <pc:sldMk cId="778883926" sldId="2076136264"/>
        </pc:sldMkLst>
        <pc:spChg chg="mod">
          <ac:chgData name="David Warner" userId="S::david_dwarnerii.com#ext#@microsoft.onmicrosoft.com::acafcf14-4098-4a83-9425-e73571277a06" providerId="AD" clId="Web-{5E4F5D54-21D8-462C-A679-018D83F46A8E}" dt="2021-11-11T16:31:38.233" v="17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4F5D54-21D8-462C-A679-018D83F46A8E}" dt="2021-11-11T16:31:18.669" v="16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E4F5D54-21D8-462C-A679-018D83F46A8E}" dt="2021-11-11T16:31:42.139" v="17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E4F5D54-21D8-462C-A679-018D83F46A8E}" dt="2021-11-11T16:31:39.420" v="17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E4F5D54-21D8-462C-A679-018D83F46A8E}" dt="2021-11-11T16:32:14.079" v="179"/>
        <pc:sldMkLst>
          <pc:docMk/>
          <pc:sldMk cId="2925091645" sldId="2076136308"/>
        </pc:sldMkLst>
        <pc:spChg chg="add">
          <ac:chgData name="David Warner" userId="S::david_dwarnerii.com#ext#@microsoft.onmicrosoft.com::acafcf14-4098-4a83-9425-e73571277a06" providerId="AD" clId="Web-{5E4F5D54-21D8-462C-A679-018D83F46A8E}" dt="2021-11-11T16:32:14.079" v="179"/>
          <ac:spMkLst>
            <pc:docMk/>
            <pc:sldMk cId="2925091645" sldId="2076136308"/>
            <ac:spMk id="20" creationId="{C03FEFCB-7EE0-4594-8EEC-42CE102AD71A}"/>
          </ac:spMkLst>
        </pc:spChg>
      </pc:sldChg>
      <pc:sldChg chg="addSp modSp">
        <pc:chgData name="David Warner" userId="S::david_dwarnerii.com#ext#@microsoft.onmicrosoft.com::acafcf14-4098-4a83-9425-e73571277a06" providerId="AD" clId="Web-{5E4F5D54-21D8-462C-A679-018D83F46A8E}" dt="2021-11-11T16:32:10.625" v="178" actId="1076"/>
        <pc:sldMkLst>
          <pc:docMk/>
          <pc:sldMk cId="2636939237" sldId="2076137579"/>
        </pc:sldMkLst>
        <pc:spChg chg="add mod">
          <ac:chgData name="David Warner" userId="S::david_dwarnerii.com#ext#@microsoft.onmicrosoft.com::acafcf14-4098-4a83-9425-e73571277a06" providerId="AD" clId="Web-{5E4F5D54-21D8-462C-A679-018D83F46A8E}" dt="2021-11-11T16:32:10.625" v="178" actId="1076"/>
          <ac:spMkLst>
            <pc:docMk/>
            <pc:sldMk cId="2636939237" sldId="2076137579"/>
            <ac:spMk id="4" creationId="{58E33FCB-E20B-4927-8020-9A34F2E64CFD}"/>
          </ac:spMkLst>
        </pc:spChg>
      </pc:sldChg>
      <pc:sldChg chg="addSp">
        <pc:chgData name="David Warner" userId="S::david_dwarnerii.com#ext#@microsoft.onmicrosoft.com::acafcf14-4098-4a83-9425-e73571277a06" providerId="AD" clId="Web-{5E4F5D54-21D8-462C-A679-018D83F46A8E}" dt="2021-11-11T16:32:33.002" v="184"/>
        <pc:sldMkLst>
          <pc:docMk/>
          <pc:sldMk cId="1166268011" sldId="2076137721"/>
        </pc:sldMkLst>
        <pc:spChg chg="add">
          <ac:chgData name="David Warner" userId="S::david_dwarnerii.com#ext#@microsoft.onmicrosoft.com::acafcf14-4098-4a83-9425-e73571277a06" providerId="AD" clId="Web-{5E4F5D54-21D8-462C-A679-018D83F46A8E}" dt="2021-11-11T16:32:33.002" v="184"/>
          <ac:spMkLst>
            <pc:docMk/>
            <pc:sldMk cId="1166268011" sldId="2076137721"/>
            <ac:spMk id="7" creationId="{4CB73A65-DB46-40B5-A965-BB15D410660B}"/>
          </ac:spMkLst>
        </pc:spChg>
      </pc:sldChg>
      <pc:sldChg chg="addSp">
        <pc:chgData name="David Warner" userId="S::david_dwarnerii.com#ext#@microsoft.onmicrosoft.com::acafcf14-4098-4a83-9425-e73571277a06" providerId="AD" clId="Web-{5E4F5D54-21D8-462C-A679-018D83F46A8E}" dt="2021-11-11T16:32:36.314" v="186"/>
        <pc:sldMkLst>
          <pc:docMk/>
          <pc:sldMk cId="3113198250" sldId="2076137737"/>
        </pc:sldMkLst>
        <pc:spChg chg="add">
          <ac:chgData name="David Warner" userId="S::david_dwarnerii.com#ext#@microsoft.onmicrosoft.com::acafcf14-4098-4a83-9425-e73571277a06" providerId="AD" clId="Web-{5E4F5D54-21D8-462C-A679-018D83F46A8E}" dt="2021-11-11T16:32:36.314" v="186"/>
          <ac:spMkLst>
            <pc:docMk/>
            <pc:sldMk cId="3113198250" sldId="2076137737"/>
            <ac:spMk id="3" creationId="{B9B86ABC-0D55-4C9A-983F-70785DB330E4}"/>
          </ac:spMkLst>
        </pc:spChg>
      </pc:sldChg>
      <pc:sldChg chg="addSp">
        <pc:chgData name="David Warner" userId="S::david_dwarnerii.com#ext#@microsoft.onmicrosoft.com::acafcf14-4098-4a83-9425-e73571277a06" providerId="AD" clId="Web-{5E4F5D54-21D8-462C-A679-018D83F46A8E}" dt="2021-11-11T16:32:35.002" v="185"/>
        <pc:sldMkLst>
          <pc:docMk/>
          <pc:sldMk cId="1812315545" sldId="2134805597"/>
        </pc:sldMkLst>
        <pc:spChg chg="add">
          <ac:chgData name="David Warner" userId="S::david_dwarnerii.com#ext#@microsoft.onmicrosoft.com::acafcf14-4098-4a83-9425-e73571277a06" providerId="AD" clId="Web-{5E4F5D54-21D8-462C-A679-018D83F46A8E}" dt="2021-11-11T16:32:35.002" v="185"/>
          <ac:spMkLst>
            <pc:docMk/>
            <pc:sldMk cId="1812315545" sldId="2134805597"/>
            <ac:spMk id="3" creationId="{055CED30-A3A6-4B9C-BF7C-62D85A71F9C9}"/>
          </ac:spMkLst>
        </pc:spChg>
      </pc:sldChg>
      <pc:sldChg chg="addSp">
        <pc:chgData name="David Warner" userId="S::david_dwarnerii.com#ext#@microsoft.onmicrosoft.com::acafcf14-4098-4a83-9425-e73571277a06" providerId="AD" clId="Web-{5E4F5D54-21D8-462C-A679-018D83F46A8E}" dt="2021-11-11T16:31:57.421" v="176"/>
        <pc:sldMkLst>
          <pc:docMk/>
          <pc:sldMk cId="154491924" sldId="2134805599"/>
        </pc:sldMkLst>
        <pc:spChg chg="add">
          <ac:chgData name="David Warner" userId="S::david_dwarnerii.com#ext#@microsoft.onmicrosoft.com::acafcf14-4098-4a83-9425-e73571277a06" providerId="AD" clId="Web-{5E4F5D54-21D8-462C-A679-018D83F46A8E}" dt="2021-11-11T16:31:57.421" v="176"/>
          <ac:spMkLst>
            <pc:docMk/>
            <pc:sldMk cId="154491924" sldId="2134805599"/>
            <ac:spMk id="19" creationId="{A236CA92-7CD2-4152-81A2-6321CE7D263F}"/>
          </ac:spMkLst>
        </pc:spChg>
      </pc:sldChg>
    </pc:docChg>
  </pc:docChgLst>
  <pc:docChgLst>
    <pc:chgData name="Vesa Juvonen" userId="c7243be1-99a3-4752-ab2a-0cf698cf8236" providerId="ADAL" clId="{B6F8C65D-2E60-4433-8BA2-1263A979B5BE}"/>
    <pc:docChg chg="undo custSel addSld delSld modSld modSection">
      <pc:chgData name="Vesa Juvonen" userId="c7243be1-99a3-4752-ab2a-0cf698cf8236" providerId="ADAL" clId="{B6F8C65D-2E60-4433-8BA2-1263A979B5BE}" dt="2022-01-13T14:51:53.673" v="284" actId="207"/>
      <pc:docMkLst>
        <pc:docMk/>
      </pc:docMkLst>
      <pc:sldChg chg="modSp mod">
        <pc:chgData name="Vesa Juvonen" userId="c7243be1-99a3-4752-ab2a-0cf698cf8236" providerId="ADAL" clId="{B6F8C65D-2E60-4433-8BA2-1263A979B5BE}" dt="2022-01-13T12:31:30.379" v="262" actId="20577"/>
        <pc:sldMkLst>
          <pc:docMk/>
          <pc:sldMk cId="2967945684" sldId="277"/>
        </pc:sldMkLst>
        <pc:spChg chg="mod">
          <ac:chgData name="Vesa Juvonen" userId="c7243be1-99a3-4752-ab2a-0cf698cf8236" providerId="ADAL" clId="{B6F8C65D-2E60-4433-8BA2-1263A979B5BE}" dt="2022-01-13T12:31:30.379" v="262" actId="20577"/>
          <ac:spMkLst>
            <pc:docMk/>
            <pc:sldMk cId="2967945684" sldId="277"/>
            <ac:spMk id="4" creationId="{A04E16D6-6682-4068-BF11-BA8E4E8E1BBC}"/>
          </ac:spMkLst>
        </pc:spChg>
      </pc:sldChg>
      <pc:sldChg chg="modSp">
        <pc:chgData name="Vesa Juvonen" userId="c7243be1-99a3-4752-ab2a-0cf698cf8236" providerId="ADAL" clId="{B6F8C65D-2E60-4433-8BA2-1263A979B5BE}" dt="2022-01-13T12:32:31.850" v="274" actId="20577"/>
        <pc:sldMkLst>
          <pc:docMk/>
          <pc:sldMk cId="287163252" sldId="1567"/>
        </pc:sldMkLst>
        <pc:spChg chg="mod">
          <ac:chgData name="Vesa Juvonen" userId="c7243be1-99a3-4752-ab2a-0cf698cf8236" providerId="ADAL" clId="{B6F8C65D-2E60-4433-8BA2-1263A979B5BE}" dt="2022-01-13T12:32:31.850" v="274" actId="20577"/>
          <ac:spMkLst>
            <pc:docMk/>
            <pc:sldMk cId="287163252" sldId="1567"/>
            <ac:spMk id="5" creationId="{9B6ECC88-D921-48D6-BA85-F52F354F9C35}"/>
          </ac:spMkLst>
        </pc:spChg>
      </pc:sldChg>
      <pc:sldChg chg="modSp mod">
        <pc:chgData name="Vesa Juvonen" userId="c7243be1-99a3-4752-ab2a-0cf698cf8236" providerId="ADAL" clId="{B6F8C65D-2E60-4433-8BA2-1263A979B5BE}" dt="2022-01-07T14:57:43.067" v="0"/>
        <pc:sldMkLst>
          <pc:docMk/>
          <pc:sldMk cId="10702720" sldId="2079"/>
        </pc:sldMkLst>
        <pc:spChg chg="mod">
          <ac:chgData name="Vesa Juvonen" userId="c7243be1-99a3-4752-ab2a-0cf698cf8236" providerId="ADAL" clId="{B6F8C65D-2E60-4433-8BA2-1263A979B5BE}" dt="2022-01-07T14:57:43.067" v="0"/>
          <ac:spMkLst>
            <pc:docMk/>
            <pc:sldMk cId="10702720" sldId="2079"/>
            <ac:spMk id="8" creationId="{00000000-0000-0000-0000-000000000000}"/>
          </ac:spMkLst>
        </pc:spChg>
      </pc:sldChg>
      <pc:sldChg chg="modSp mod">
        <pc:chgData name="Vesa Juvonen" userId="c7243be1-99a3-4752-ab2a-0cf698cf8236" providerId="ADAL" clId="{B6F8C65D-2E60-4433-8BA2-1263A979B5BE}" dt="2022-01-07T14:57:54.519" v="3" actId="20577"/>
        <pc:sldMkLst>
          <pc:docMk/>
          <pc:sldMk cId="778883926" sldId="2076136264"/>
        </pc:sldMkLst>
        <pc:spChg chg="mod">
          <ac:chgData name="Vesa Juvonen" userId="c7243be1-99a3-4752-ab2a-0cf698cf8236" providerId="ADAL" clId="{B6F8C65D-2E60-4433-8BA2-1263A979B5BE}" dt="2022-01-07T14:57:54.519" v="3" actId="20577"/>
          <ac:spMkLst>
            <pc:docMk/>
            <pc:sldMk cId="778883926" sldId="2076136264"/>
            <ac:spMk id="14" creationId="{953584C8-8734-42EA-AD16-6AA2B405D249}"/>
          </ac:spMkLst>
        </pc:spChg>
      </pc:sldChg>
      <pc:sldChg chg="modSp mod">
        <pc:chgData name="Vesa Juvonen" userId="c7243be1-99a3-4752-ab2a-0cf698cf8236" providerId="ADAL" clId="{B6F8C65D-2E60-4433-8BA2-1263A979B5BE}" dt="2022-01-13T12:27:15.026" v="229" actId="20577"/>
        <pc:sldMkLst>
          <pc:docMk/>
          <pc:sldMk cId="2007154274" sldId="2076136270"/>
        </pc:sldMkLst>
        <pc:spChg chg="mod">
          <ac:chgData name="Vesa Juvonen" userId="c7243be1-99a3-4752-ab2a-0cf698cf8236" providerId="ADAL" clId="{B6F8C65D-2E60-4433-8BA2-1263A979B5BE}" dt="2022-01-13T12:27:15.026" v="229" actId="20577"/>
          <ac:spMkLst>
            <pc:docMk/>
            <pc:sldMk cId="2007154274" sldId="2076136270"/>
            <ac:spMk id="3" creationId="{E7F47637-CBE3-4AF9-8FE6-FEE313622592}"/>
          </ac:spMkLst>
        </pc:spChg>
      </pc:sldChg>
      <pc:sldChg chg="del">
        <pc:chgData name="Vesa Juvonen" userId="c7243be1-99a3-4752-ab2a-0cf698cf8236" providerId="ADAL" clId="{B6F8C65D-2E60-4433-8BA2-1263A979B5BE}" dt="2022-01-13T14:29:39.493" v="276" actId="47"/>
        <pc:sldMkLst>
          <pc:docMk/>
          <pc:sldMk cId="4192356422" sldId="2076137796"/>
        </pc:sldMkLst>
      </pc:sldChg>
      <pc:sldChg chg="modSp add mod">
        <pc:chgData name="Vesa Juvonen" userId="c7243be1-99a3-4752-ab2a-0cf698cf8236" providerId="ADAL" clId="{B6F8C65D-2E60-4433-8BA2-1263A979B5BE}" dt="2022-01-13T14:51:53.673" v="284" actId="207"/>
        <pc:sldMkLst>
          <pc:docMk/>
          <pc:sldMk cId="4264513327" sldId="2076137808"/>
        </pc:sldMkLst>
        <pc:spChg chg="mod">
          <ac:chgData name="Vesa Juvonen" userId="c7243be1-99a3-4752-ab2a-0cf698cf8236" providerId="ADAL" clId="{B6F8C65D-2E60-4433-8BA2-1263A979B5BE}" dt="2022-01-13T14:51:36.572" v="278" actId="207"/>
          <ac:spMkLst>
            <pc:docMk/>
            <pc:sldMk cId="4264513327" sldId="2076137808"/>
            <ac:spMk id="4" creationId="{B7EE2697-FF77-4373-9ED0-F3E544446F2C}"/>
          </ac:spMkLst>
        </pc:spChg>
        <pc:spChg chg="mod">
          <ac:chgData name="Vesa Juvonen" userId="c7243be1-99a3-4752-ab2a-0cf698cf8236" providerId="ADAL" clId="{B6F8C65D-2E60-4433-8BA2-1263A979B5BE}" dt="2022-01-13T14:51:53.673" v="284" actId="207"/>
          <ac:spMkLst>
            <pc:docMk/>
            <pc:sldMk cId="4264513327" sldId="2076137808"/>
            <ac:spMk id="5" creationId="{612C861E-93AA-4B5D-8907-782E4E0AF916}"/>
          </ac:spMkLst>
        </pc:spChg>
      </pc:sldChg>
      <pc:sldChg chg="add">
        <pc:chgData name="Vesa Juvonen" userId="c7243be1-99a3-4752-ab2a-0cf698cf8236" providerId="ADAL" clId="{B6F8C65D-2E60-4433-8BA2-1263A979B5BE}" dt="2022-01-13T14:29:36.645" v="275"/>
        <pc:sldMkLst>
          <pc:docMk/>
          <pc:sldMk cId="3048732025" sldId="2076137809"/>
        </pc:sldMkLst>
      </pc:sldChg>
      <pc:sldChg chg="addSp delSp modSp mod modAnim">
        <pc:chgData name="Vesa Juvonen" userId="c7243be1-99a3-4752-ab2a-0cf698cf8236" providerId="ADAL" clId="{B6F8C65D-2E60-4433-8BA2-1263A979B5BE}" dt="2022-01-13T12:26:52.230" v="144" actId="1076"/>
        <pc:sldMkLst>
          <pc:docMk/>
          <pc:sldMk cId="837812005" sldId="2134805600"/>
        </pc:sldMkLst>
        <pc:spChg chg="del">
          <ac:chgData name="Vesa Juvonen" userId="c7243be1-99a3-4752-ab2a-0cf698cf8236" providerId="ADAL" clId="{B6F8C65D-2E60-4433-8BA2-1263A979B5BE}" dt="2022-01-13T12:20:22.580" v="18" actId="478"/>
          <ac:spMkLst>
            <pc:docMk/>
            <pc:sldMk cId="837812005" sldId="2134805600"/>
            <ac:spMk id="2" creationId="{24847F5A-F196-4CB0-815E-3A88DB0AF623}"/>
          </ac:spMkLst>
        </pc:spChg>
        <pc:spChg chg="mod">
          <ac:chgData name="Vesa Juvonen" userId="c7243be1-99a3-4752-ab2a-0cf698cf8236" providerId="ADAL" clId="{B6F8C65D-2E60-4433-8BA2-1263A979B5BE}" dt="2022-01-13T12:23:51.123" v="44" actId="1076"/>
          <ac:spMkLst>
            <pc:docMk/>
            <pc:sldMk cId="837812005" sldId="2134805600"/>
            <ac:spMk id="5" creationId="{78CA2CA6-B6E6-44A2-A3FF-D31E50A2BB41}"/>
          </ac:spMkLst>
        </pc:spChg>
        <pc:spChg chg="mod">
          <ac:chgData name="Vesa Juvonen" userId="c7243be1-99a3-4752-ab2a-0cf698cf8236" providerId="ADAL" clId="{B6F8C65D-2E60-4433-8BA2-1263A979B5BE}" dt="2022-01-13T12:23:51.123" v="44" actId="1076"/>
          <ac:spMkLst>
            <pc:docMk/>
            <pc:sldMk cId="837812005" sldId="2134805600"/>
            <ac:spMk id="7" creationId="{D88F2072-6F4F-460D-B61B-3F21B5F89F2B}"/>
          </ac:spMkLst>
        </pc:spChg>
        <pc:spChg chg="mod">
          <ac:chgData name="Vesa Juvonen" userId="c7243be1-99a3-4752-ab2a-0cf698cf8236" providerId="ADAL" clId="{B6F8C65D-2E60-4433-8BA2-1263A979B5BE}" dt="2022-01-13T12:23:51.123" v="44" actId="1076"/>
          <ac:spMkLst>
            <pc:docMk/>
            <pc:sldMk cId="837812005" sldId="2134805600"/>
            <ac:spMk id="9" creationId="{4E9385E9-EBB4-4B3B-A43E-6C3ADC70F1A3}"/>
          </ac:spMkLst>
        </pc:spChg>
        <pc:spChg chg="add mod">
          <ac:chgData name="Vesa Juvonen" userId="c7243be1-99a3-4752-ab2a-0cf698cf8236" providerId="ADAL" clId="{B6F8C65D-2E60-4433-8BA2-1263A979B5BE}" dt="2022-01-13T12:23:51.123" v="44" actId="1076"/>
          <ac:spMkLst>
            <pc:docMk/>
            <pc:sldMk cId="837812005" sldId="2134805600"/>
            <ac:spMk id="10" creationId="{7C816919-6E6A-4402-ADE3-B85F4ACC0DF0}"/>
          </ac:spMkLst>
        </pc:spChg>
        <pc:spChg chg="mod">
          <ac:chgData name="Vesa Juvonen" userId="c7243be1-99a3-4752-ab2a-0cf698cf8236" providerId="ADAL" clId="{B6F8C65D-2E60-4433-8BA2-1263A979B5BE}" dt="2022-01-13T12:23:51.123" v="44" actId="1076"/>
          <ac:spMkLst>
            <pc:docMk/>
            <pc:sldMk cId="837812005" sldId="2134805600"/>
            <ac:spMk id="11" creationId="{DD1EFCA9-4FF7-4A10-ADF6-446C2EFBF31A}"/>
          </ac:spMkLst>
        </pc:spChg>
        <pc:spChg chg="mod ord">
          <ac:chgData name="Vesa Juvonen" userId="c7243be1-99a3-4752-ab2a-0cf698cf8236" providerId="ADAL" clId="{B6F8C65D-2E60-4433-8BA2-1263A979B5BE}" dt="2022-01-13T12:23:51.123" v="44" actId="1076"/>
          <ac:spMkLst>
            <pc:docMk/>
            <pc:sldMk cId="837812005" sldId="2134805600"/>
            <ac:spMk id="12" creationId="{98879855-B3F2-4C88-952D-E0112B70464E}"/>
          </ac:spMkLst>
        </pc:spChg>
        <pc:spChg chg="mod">
          <ac:chgData name="Vesa Juvonen" userId="c7243be1-99a3-4752-ab2a-0cf698cf8236" providerId="ADAL" clId="{B6F8C65D-2E60-4433-8BA2-1263A979B5BE}" dt="2022-01-13T12:23:51.123" v="44" actId="1076"/>
          <ac:spMkLst>
            <pc:docMk/>
            <pc:sldMk cId="837812005" sldId="2134805600"/>
            <ac:spMk id="13" creationId="{7AA2E7E3-A92D-4FCB-B885-E5910601438B}"/>
          </ac:spMkLst>
        </pc:spChg>
        <pc:spChg chg="mod">
          <ac:chgData name="Vesa Juvonen" userId="c7243be1-99a3-4752-ab2a-0cf698cf8236" providerId="ADAL" clId="{B6F8C65D-2E60-4433-8BA2-1263A979B5BE}" dt="2022-01-13T12:23:51.123" v="44" actId="1076"/>
          <ac:spMkLst>
            <pc:docMk/>
            <pc:sldMk cId="837812005" sldId="2134805600"/>
            <ac:spMk id="15" creationId="{08825732-C0E3-43AF-B051-FA356CD27A34}"/>
          </ac:spMkLst>
        </pc:spChg>
        <pc:spChg chg="add mod">
          <ac:chgData name="Vesa Juvonen" userId="c7243be1-99a3-4752-ab2a-0cf698cf8236" providerId="ADAL" clId="{B6F8C65D-2E60-4433-8BA2-1263A979B5BE}" dt="2022-01-13T12:26:52.230" v="144" actId="1076"/>
          <ac:spMkLst>
            <pc:docMk/>
            <pc:sldMk cId="837812005" sldId="2134805600"/>
            <ac:spMk id="17" creationId="{871629CB-A65D-4CE3-A074-BC0EA176AAE1}"/>
          </ac:spMkLst>
        </pc:spChg>
        <pc:picChg chg="del">
          <ac:chgData name="Vesa Juvonen" userId="c7243be1-99a3-4752-ab2a-0cf698cf8236" providerId="ADAL" clId="{B6F8C65D-2E60-4433-8BA2-1263A979B5BE}" dt="2022-01-13T12:22:26.865" v="19" actId="478"/>
          <ac:picMkLst>
            <pc:docMk/>
            <pc:sldMk cId="837812005" sldId="2134805600"/>
            <ac:picMk id="6" creationId="{40FF9983-2970-46AF-89B3-F55D95E185A9}"/>
          </ac:picMkLst>
        </pc:picChg>
        <pc:picChg chg="add mod">
          <ac:chgData name="Vesa Juvonen" userId="c7243be1-99a3-4752-ab2a-0cf698cf8236" providerId="ADAL" clId="{B6F8C65D-2E60-4433-8BA2-1263A979B5BE}" dt="2022-01-13T12:23:51.123" v="44" actId="1076"/>
          <ac:picMkLst>
            <pc:docMk/>
            <pc:sldMk cId="837812005" sldId="2134805600"/>
            <ac:picMk id="8" creationId="{5A80B372-9688-4AD1-A715-F6BD3D9F922E}"/>
          </ac:picMkLst>
        </pc:picChg>
      </pc:sldChg>
      <pc:sldChg chg="delSp modSp mod">
        <pc:chgData name="Vesa Juvonen" userId="c7243be1-99a3-4752-ab2a-0cf698cf8236" providerId="ADAL" clId="{B6F8C65D-2E60-4433-8BA2-1263A979B5BE}" dt="2022-01-13T12:31:07.815" v="260" actId="1076"/>
        <pc:sldMkLst>
          <pc:docMk/>
          <pc:sldMk cId="3507379078" sldId="2134805601"/>
        </pc:sldMkLst>
        <pc:spChg chg="mod">
          <ac:chgData name="Vesa Juvonen" userId="c7243be1-99a3-4752-ab2a-0cf698cf8236" providerId="ADAL" clId="{B6F8C65D-2E60-4433-8BA2-1263A979B5BE}" dt="2022-01-13T12:30:22.957" v="253" actId="20577"/>
          <ac:spMkLst>
            <pc:docMk/>
            <pc:sldMk cId="3507379078" sldId="2134805601"/>
            <ac:spMk id="3" creationId="{00000000-0000-0000-0000-000000000000}"/>
          </ac:spMkLst>
        </pc:spChg>
        <pc:spChg chg="del">
          <ac:chgData name="Vesa Juvonen" userId="c7243be1-99a3-4752-ab2a-0cf698cf8236" providerId="ADAL" clId="{B6F8C65D-2E60-4433-8BA2-1263A979B5BE}" dt="2022-01-13T12:19:57.172" v="4" actId="478"/>
          <ac:spMkLst>
            <pc:docMk/>
            <pc:sldMk cId="3507379078" sldId="2134805601"/>
            <ac:spMk id="4" creationId="{A28F2F63-5A2F-48D7-99BD-7359D1998F73}"/>
          </ac:spMkLst>
        </pc:spChg>
        <pc:picChg chg="mod">
          <ac:chgData name="Vesa Juvonen" userId="c7243be1-99a3-4752-ab2a-0cf698cf8236" providerId="ADAL" clId="{B6F8C65D-2E60-4433-8BA2-1263A979B5BE}" dt="2022-01-13T12:31:07.815" v="260" actId="1076"/>
          <ac:picMkLst>
            <pc:docMk/>
            <pc:sldMk cId="3507379078" sldId="2134805601"/>
            <ac:picMk id="9" creationId="{6486E5A1-047E-442B-B0E4-E7BAA527924F}"/>
          </ac:picMkLst>
        </pc:picChg>
        <pc:picChg chg="mod">
          <ac:chgData name="Vesa Juvonen" userId="c7243be1-99a3-4752-ab2a-0cf698cf8236" providerId="ADAL" clId="{B6F8C65D-2E60-4433-8BA2-1263A979B5BE}" dt="2022-01-13T12:31:06.155" v="259" actId="1076"/>
          <ac:picMkLst>
            <pc:docMk/>
            <pc:sldMk cId="3507379078" sldId="2134805601"/>
            <ac:picMk id="13" creationId="{ADFED626-76EB-4328-A884-01C9C88E0026}"/>
          </ac:picMkLst>
        </pc:picChg>
      </pc:sldChg>
    </pc:docChg>
  </pc:docChgLst>
  <pc:docChgLst>
    <pc:chgData name="David Warner" userId="S::david_dwarnerii.com#ext#@microsoft.onmicrosoft.com::acafcf14-4098-4a83-9425-e73571277a06" providerId="AD" clId="Web-{86C5C7E4-520A-4953-A8EC-2C41508BC88F}"/>
    <pc:docChg chg="modSld">
      <pc:chgData name="David Warner" userId="S::david_dwarnerii.com#ext#@microsoft.onmicrosoft.com::acafcf14-4098-4a83-9425-e73571277a06" providerId="AD" clId="Web-{86C5C7E4-520A-4953-A8EC-2C41508BC88F}" dt="2021-10-15T21:28:57.940" v="15" actId="20577"/>
      <pc:docMkLst>
        <pc:docMk/>
      </pc:docMkLst>
      <pc:sldChg chg="modSp">
        <pc:chgData name="David Warner" userId="S::david_dwarnerii.com#ext#@microsoft.onmicrosoft.com::acafcf14-4098-4a83-9425-e73571277a06" providerId="AD" clId="Web-{86C5C7E4-520A-4953-A8EC-2C41508BC88F}" dt="2021-10-15T21:28:50.752" v="7" actId="20577"/>
        <pc:sldMkLst>
          <pc:docMk/>
          <pc:sldMk cId="10702720" sldId="2079"/>
        </pc:sldMkLst>
        <pc:spChg chg="mod">
          <ac:chgData name="David Warner" userId="S::david_dwarnerii.com#ext#@microsoft.onmicrosoft.com::acafcf14-4098-4a83-9425-e73571277a06" providerId="AD" clId="Web-{86C5C7E4-520A-4953-A8EC-2C41508BC88F}" dt="2021-10-15T21:28:50.752" v="7"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86C5C7E4-520A-4953-A8EC-2C41508BC88F}" dt="2021-10-15T21:28:57.940" v="15" actId="20577"/>
        <pc:sldMkLst>
          <pc:docMk/>
          <pc:sldMk cId="778883926" sldId="2076136264"/>
        </pc:sldMkLst>
        <pc:spChg chg="mod">
          <ac:chgData name="David Warner" userId="S::david_dwarnerii.com#ext#@microsoft.onmicrosoft.com::acafcf14-4098-4a83-9425-e73571277a06" providerId="AD" clId="Web-{86C5C7E4-520A-4953-A8EC-2C41508BC88F}" dt="2021-10-15T21:28:57.940" v="15"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13B09AE9-9D12-4E42-909C-33497692336B}"/>
    <pc:docChg chg="modSld">
      <pc:chgData name="David Warner" userId="S::david_dwarnerii.com#ext#@microsoft.onmicrosoft.com::acafcf14-4098-4a83-9425-e73571277a06" providerId="AD" clId="Web-{13B09AE9-9D12-4E42-909C-33497692336B}" dt="2022-02-09T21:12:02.242" v="41"/>
      <pc:docMkLst>
        <pc:docMk/>
      </pc:docMkLst>
      <pc:sldChg chg="delSp modSp modNotes">
        <pc:chgData name="David Warner" userId="S::david_dwarnerii.com#ext#@microsoft.onmicrosoft.com::acafcf14-4098-4a83-9425-e73571277a06" providerId="AD" clId="Web-{13B09AE9-9D12-4E42-909C-33497692336B}" dt="2022-02-09T21:12:02.242" v="41"/>
        <pc:sldMkLst>
          <pc:docMk/>
          <pc:sldMk cId="154491924" sldId="2134805599"/>
        </pc:sldMkLst>
        <pc:spChg chg="mod">
          <ac:chgData name="David Warner" userId="S::david_dwarnerii.com#ext#@microsoft.onmicrosoft.com::acafcf14-4098-4a83-9425-e73571277a06" providerId="AD" clId="Web-{13B09AE9-9D12-4E42-909C-33497692336B}" dt="2022-02-09T21:11:23.381" v="38"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13B09AE9-9D12-4E42-909C-33497692336B}" dt="2022-02-09T21:08:02.370" v="0"/>
          <ac:spMkLst>
            <pc:docMk/>
            <pc:sldMk cId="154491924" sldId="2134805599"/>
            <ac:spMk id="19" creationId="{7D413C4B-909B-4FDD-A481-5D7615603482}"/>
          </ac:spMkLst>
        </pc:spChg>
        <pc:picChg chg="del">
          <ac:chgData name="David Warner" userId="S::david_dwarnerii.com#ext#@microsoft.onmicrosoft.com::acafcf14-4098-4a83-9425-e73571277a06" providerId="AD" clId="Web-{13B09AE9-9D12-4E42-909C-33497692336B}" dt="2022-02-09T21:08:43.185" v="21"/>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13B09AE9-9D12-4E42-909C-33497692336B}" dt="2022-02-09T21:10:54.879" v="31" actId="14100"/>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13B09AE9-9D12-4E42-909C-33497692336B}" dt="2022-02-09T21:08:05.558" v="1"/>
          <ac:picMkLst>
            <pc:docMk/>
            <pc:sldMk cId="154491924" sldId="2134805599"/>
            <ac:picMk id="47" creationId="{FB6BEA01-B1C8-4BEB-8217-7937E71BE99F}"/>
          </ac:picMkLst>
        </pc:picChg>
        <pc:picChg chg="del">
          <ac:chgData name="David Warner" userId="S::david_dwarnerii.com#ext#@microsoft.onmicrosoft.com::acafcf14-4098-4a83-9425-e73571277a06" providerId="AD" clId="Web-{13B09AE9-9D12-4E42-909C-33497692336B}" dt="2022-02-09T21:08:05.636" v="2"/>
          <ac:picMkLst>
            <pc:docMk/>
            <pc:sldMk cId="154491924" sldId="2134805599"/>
            <ac:picMk id="48" creationId="{D382914F-DF22-42FD-8A9D-E4D8CC581072}"/>
          </ac:picMkLst>
        </pc:picChg>
        <pc:picChg chg="del">
          <ac:chgData name="David Warner" userId="S::david_dwarnerii.com#ext#@microsoft.onmicrosoft.com::acafcf14-4098-4a83-9425-e73571277a06" providerId="AD" clId="Web-{13B09AE9-9D12-4E42-909C-33497692336B}" dt="2022-02-09T21:08:44.778" v="22"/>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13B09AE9-9D12-4E42-909C-33497692336B}" dt="2022-02-09T21:11:13.271" v="36" actId="1076"/>
          <ac:picMkLst>
            <pc:docMk/>
            <pc:sldMk cId="154491924" sldId="2134805599"/>
            <ac:picMk id="2050" creationId="{4FEF73C7-6A9F-47FE-A7F8-DA46884CE383}"/>
          </ac:picMkLst>
        </pc:picChg>
      </pc:sldChg>
    </pc:docChg>
  </pc:docChgLst>
  <pc:docChgLst>
    <pc:chgData name="Alex Terentiev" userId="S::aterentiev@microsoft.com::b089aebb-68c6-439e-96df-7e98da5a759e" providerId="AD" clId="Web-{68B987FB-2093-E83D-431D-4B1D5CA6E1EE}"/>
    <pc:docChg chg="modSld">
      <pc:chgData name="Alex Terentiev" userId="S::aterentiev@microsoft.com::b089aebb-68c6-439e-96df-7e98da5a759e" providerId="AD" clId="Web-{68B987FB-2093-E83D-431D-4B1D5CA6E1EE}" dt="2021-10-04T14:13:44.480" v="0"/>
      <pc:docMkLst>
        <pc:docMk/>
      </pc:docMkLst>
      <pc:sldChg chg="delSp">
        <pc:chgData name="Alex Terentiev" userId="S::aterentiev@microsoft.com::b089aebb-68c6-439e-96df-7e98da5a759e" providerId="AD" clId="Web-{68B987FB-2093-E83D-431D-4B1D5CA6E1EE}" dt="2021-10-04T14:13:44.480" v="0"/>
        <pc:sldMkLst>
          <pc:docMk/>
          <pc:sldMk cId="4037611923" sldId="3334"/>
        </pc:sldMkLst>
        <pc:spChg chg="del">
          <ac:chgData name="Alex Terentiev" userId="S::aterentiev@microsoft.com::b089aebb-68c6-439e-96df-7e98da5a759e" providerId="AD" clId="Web-{68B987FB-2093-E83D-431D-4B1D5CA6E1EE}" dt="2021-10-04T14:13:44.480" v="0"/>
          <ac:spMkLst>
            <pc:docMk/>
            <pc:sldMk cId="4037611923" sldId="3334"/>
            <ac:spMk id="4" creationId="{18DC6B3C-2406-48D9-A507-74BF9656F2F2}"/>
          </ac:spMkLst>
        </pc:spChg>
      </pc:sldChg>
    </pc:docChg>
  </pc:docChgLst>
  <pc:docChgLst>
    <pc:chgData name="David Warner" userId="S::davidwarner@microsoft.com::51ffa14d-fdfd-4571-a787-ad4b3bb92711" providerId="AD" clId="Web-{E4FA39AC-8D05-4CB6-9651-DEB0F84253C2}"/>
    <pc:docChg chg="modSld">
      <pc:chgData name="David Warner" userId="S::davidwarner@microsoft.com::51ffa14d-fdfd-4571-a787-ad4b3bb92711" providerId="AD" clId="Web-{E4FA39AC-8D05-4CB6-9651-DEB0F84253C2}" dt="2022-03-23T02:52:05.643" v="53" actId="1076"/>
      <pc:docMkLst>
        <pc:docMk/>
      </pc:docMkLst>
      <pc:sldChg chg="addSp delSp modSp">
        <pc:chgData name="David Warner" userId="S::davidwarner@microsoft.com::51ffa14d-fdfd-4571-a787-ad4b3bb92711" providerId="AD" clId="Web-{E4FA39AC-8D05-4CB6-9651-DEB0F84253C2}" dt="2022-03-23T02:46:53.363" v="14"/>
        <pc:sldMkLst>
          <pc:docMk/>
          <pc:sldMk cId="1812315545" sldId="2134805597"/>
        </pc:sldMkLst>
        <pc:spChg chg="del">
          <ac:chgData name="David Warner" userId="S::davidwarner@microsoft.com::51ffa14d-fdfd-4571-a787-ad4b3bb92711" providerId="AD" clId="Web-{E4FA39AC-8D05-4CB6-9651-DEB0F84253C2}" dt="2022-03-23T02:45:44.219" v="0"/>
          <ac:spMkLst>
            <pc:docMk/>
            <pc:sldMk cId="1812315545" sldId="2134805597"/>
            <ac:spMk id="2" creationId="{EA8B178A-B1C3-41AB-B249-D85C7D36F315}"/>
          </ac:spMkLst>
        </pc:spChg>
        <pc:spChg chg="del">
          <ac:chgData name="David Warner" userId="S::davidwarner@microsoft.com::51ffa14d-fdfd-4571-a787-ad4b3bb92711" providerId="AD" clId="Web-{E4FA39AC-8D05-4CB6-9651-DEB0F84253C2}" dt="2022-03-23T02:45:46.938" v="1"/>
          <ac:spMkLst>
            <pc:docMk/>
            <pc:sldMk cId="1812315545" sldId="2134805597"/>
            <ac:spMk id="9" creationId="{28178E85-82A8-415C-89FC-B375816B0E4F}"/>
          </ac:spMkLst>
        </pc:spChg>
        <pc:spChg chg="mod">
          <ac:chgData name="David Warner" userId="S::davidwarner@microsoft.com::51ffa14d-fdfd-4571-a787-ad4b3bb92711" providerId="AD" clId="Web-{E4FA39AC-8D05-4CB6-9651-DEB0F84253C2}" dt="2022-03-23T02:46:04.470" v="8" actId="20577"/>
          <ac:spMkLst>
            <pc:docMk/>
            <pc:sldMk cId="1812315545" sldId="2134805597"/>
            <ac:spMk id="10" creationId="{16E1CB8C-122B-4C5A-8724-D74AEC2B5DEC}"/>
          </ac:spMkLst>
        </pc:spChg>
        <pc:picChg chg="del">
          <ac:chgData name="David Warner" userId="S::davidwarner@microsoft.com::51ffa14d-fdfd-4571-a787-ad4b3bb92711" providerId="AD" clId="Web-{E4FA39AC-8D05-4CB6-9651-DEB0F84253C2}" dt="2022-03-23T02:46:27.393" v="9"/>
          <ac:picMkLst>
            <pc:docMk/>
            <pc:sldMk cId="1812315545" sldId="2134805597"/>
            <ac:picMk id="3" creationId="{4CE369E8-513E-4B9A-86CE-65BB05211E50}"/>
          </ac:picMkLst>
        </pc:picChg>
        <pc:picChg chg="add mod modCrop">
          <ac:chgData name="David Warner" userId="S::davidwarner@microsoft.com::51ffa14d-fdfd-4571-a787-ad4b3bb92711" providerId="AD" clId="Web-{E4FA39AC-8D05-4CB6-9651-DEB0F84253C2}" dt="2022-03-23T02:46:53.363" v="14"/>
          <ac:picMkLst>
            <pc:docMk/>
            <pc:sldMk cId="1812315545" sldId="2134805597"/>
            <ac:picMk id="4" creationId="{76C7169F-CDE9-77DC-C449-27BC7078D78D}"/>
          </ac:picMkLst>
        </pc:picChg>
      </pc:sldChg>
      <pc:sldChg chg="addSp delSp modSp">
        <pc:chgData name="David Warner" userId="S::davidwarner@microsoft.com::51ffa14d-fdfd-4571-a787-ad4b3bb92711" providerId="AD" clId="Web-{E4FA39AC-8D05-4CB6-9651-DEB0F84253C2}" dt="2022-03-23T02:52:05.643" v="53" actId="1076"/>
        <pc:sldMkLst>
          <pc:docMk/>
          <pc:sldMk cId="154491924" sldId="2134805599"/>
        </pc:sldMkLst>
        <pc:spChg chg="mod">
          <ac:chgData name="David Warner" userId="S::davidwarner@microsoft.com::51ffa14d-fdfd-4571-a787-ad4b3bb92711" providerId="AD" clId="Web-{E4FA39AC-8D05-4CB6-9651-DEB0F84253C2}" dt="2022-03-23T02:51:11.234" v="29" actId="20577"/>
          <ac:spMkLst>
            <pc:docMk/>
            <pc:sldMk cId="154491924" sldId="2134805599"/>
            <ac:spMk id="3" creationId="{CBDC9C38-872E-4048-96FE-C321FEF21EC1}"/>
          </ac:spMkLst>
        </pc:spChg>
        <pc:spChg chg="del">
          <ac:chgData name="David Warner" userId="S::davidwarner@microsoft.com::51ffa14d-fdfd-4571-a787-ad4b3bb92711" providerId="AD" clId="Web-{E4FA39AC-8D05-4CB6-9651-DEB0F84253C2}" dt="2022-03-23T02:46:56.082" v="15"/>
          <ac:spMkLst>
            <pc:docMk/>
            <pc:sldMk cId="154491924" sldId="2134805599"/>
            <ac:spMk id="4" creationId="{B1CC3F09-2410-40A5-9DDB-956A1F7192F2}"/>
          </ac:spMkLst>
        </pc:spChg>
        <pc:picChg chg="mod">
          <ac:chgData name="David Warner" userId="S::davidwarner@microsoft.com::51ffa14d-fdfd-4571-a787-ad4b3bb92711" providerId="AD" clId="Web-{E4FA39AC-8D05-4CB6-9651-DEB0F84253C2}" dt="2022-03-23T02:52:02.143" v="52" actId="1076"/>
          <ac:picMkLst>
            <pc:docMk/>
            <pc:sldMk cId="154491924" sldId="2134805599"/>
            <ac:picMk id="23" creationId="{E2647FBA-38CB-438A-B275-04A8B8B60FC9}"/>
          </ac:picMkLst>
        </pc:picChg>
        <pc:picChg chg="mod">
          <ac:chgData name="David Warner" userId="S::davidwarner@microsoft.com::51ffa14d-fdfd-4571-a787-ad4b3bb92711" providerId="AD" clId="Web-{E4FA39AC-8D05-4CB6-9651-DEB0F84253C2}" dt="2022-03-23T02:52:05.643" v="53" actId="1076"/>
          <ac:picMkLst>
            <pc:docMk/>
            <pc:sldMk cId="154491924" sldId="2134805599"/>
            <ac:picMk id="26" creationId="{C8A28E8B-6658-4C6D-83E6-54DD49D7CCA6}"/>
          </ac:picMkLst>
        </pc:picChg>
        <pc:picChg chg="del">
          <ac:chgData name="David Warner" userId="S::davidwarner@microsoft.com::51ffa14d-fdfd-4571-a787-ad4b3bb92711" providerId="AD" clId="Web-{E4FA39AC-8D05-4CB6-9651-DEB0F84253C2}" dt="2022-03-23T02:47:14.958" v="16"/>
          <ac:picMkLst>
            <pc:docMk/>
            <pc:sldMk cId="154491924" sldId="2134805599"/>
            <ac:picMk id="47" creationId="{9DDE7EF4-FB5D-426C-BEAB-6FBD79F42FB2}"/>
          </ac:picMkLst>
        </pc:picChg>
        <pc:picChg chg="del">
          <ac:chgData name="David Warner" userId="S::davidwarner@microsoft.com::51ffa14d-fdfd-4571-a787-ad4b3bb92711" providerId="AD" clId="Web-{E4FA39AC-8D05-4CB6-9651-DEB0F84253C2}" dt="2022-03-23T02:51:24.641" v="32"/>
          <ac:picMkLst>
            <pc:docMk/>
            <pc:sldMk cId="154491924" sldId="2134805599"/>
            <ac:picMk id="48" creationId="{20AF1F81-459B-43D2-909C-E9927FD5CD33}"/>
          </ac:picMkLst>
        </pc:picChg>
        <pc:picChg chg="del">
          <ac:chgData name="David Warner" userId="S::davidwarner@microsoft.com::51ffa14d-fdfd-4571-a787-ad4b3bb92711" providerId="AD" clId="Web-{E4FA39AC-8D05-4CB6-9651-DEB0F84253C2}" dt="2022-03-23T02:51:25.422" v="33"/>
          <ac:picMkLst>
            <pc:docMk/>
            <pc:sldMk cId="154491924" sldId="2134805599"/>
            <ac:picMk id="52" creationId="{3FE0AFAF-F6DB-4884-B909-CAACA85EBA4B}"/>
          </ac:picMkLst>
        </pc:picChg>
        <pc:picChg chg="add mod">
          <ac:chgData name="David Warner" userId="S::davidwarner@microsoft.com::51ffa14d-fdfd-4571-a787-ad4b3bb92711" providerId="AD" clId="Web-{E4FA39AC-8D05-4CB6-9651-DEB0F84253C2}" dt="2022-03-23T02:51:56.643" v="48" actId="1076"/>
          <ac:picMkLst>
            <pc:docMk/>
            <pc:sldMk cId="154491924" sldId="2134805599"/>
            <ac:picMk id="53" creationId="{AF1B5964-B589-EAA5-F35D-5798EE7B67E4}"/>
          </ac:picMkLst>
        </pc:picChg>
      </pc:sldChg>
    </pc:docChg>
  </pc:docChgLst>
  <pc:docChgLst>
    <pc:chgData name="David Warner" userId="S::david_dwarnerii.com#ext#@microsoft.onmicrosoft.com::acafcf14-4098-4a83-9425-e73571277a06" providerId="AD" clId="Web-{E432BE4E-CFE9-4242-BB16-28EC3E0957D1}"/>
    <pc:docChg chg="modSld">
      <pc:chgData name="David Warner" userId="S::david_dwarnerii.com#ext#@microsoft.onmicrosoft.com::acafcf14-4098-4a83-9425-e73571277a06" providerId="AD" clId="Web-{E432BE4E-CFE9-4242-BB16-28EC3E0957D1}" dt="2021-09-21T22:38:03.284" v="19" actId="1076"/>
      <pc:docMkLst>
        <pc:docMk/>
      </pc:docMkLst>
      <pc:sldChg chg="addSp delSp modSp">
        <pc:chgData name="David Warner" userId="S::david_dwarnerii.com#ext#@microsoft.onmicrosoft.com::acafcf14-4098-4a83-9425-e73571277a06" providerId="AD" clId="Web-{E432BE4E-CFE9-4242-BB16-28EC3E0957D1}" dt="2021-09-21T22:37:29.298" v="16"/>
        <pc:sldMkLst>
          <pc:docMk/>
          <pc:sldMk cId="357588276" sldId="2076136388"/>
        </pc:sldMkLst>
        <pc:spChg chg="del">
          <ac:chgData name="David Warner" userId="S::david_dwarnerii.com#ext#@microsoft.onmicrosoft.com::acafcf14-4098-4a83-9425-e73571277a06" providerId="AD" clId="Web-{E432BE4E-CFE9-4242-BB16-28EC3E0957D1}" dt="2021-09-21T22:34:56.743" v="0"/>
          <ac:spMkLst>
            <pc:docMk/>
            <pc:sldMk cId="357588276" sldId="2076136388"/>
            <ac:spMk id="2" creationId="{B22FE348-24FF-4D37-B232-D93E9098EB12}"/>
          </ac:spMkLst>
        </pc:spChg>
        <pc:spChg chg="mod">
          <ac:chgData name="David Warner" userId="S::david_dwarnerii.com#ext#@microsoft.onmicrosoft.com::acafcf14-4098-4a83-9425-e73571277a06" providerId="AD" clId="Web-{E432BE4E-CFE9-4242-BB16-28EC3E0957D1}" dt="2021-09-21T22:36:28.013" v="8" actId="20577"/>
          <ac:spMkLst>
            <pc:docMk/>
            <pc:sldMk cId="357588276" sldId="2076136388"/>
            <ac:spMk id="10" creationId="{16E1CB8C-122B-4C5A-8724-D74AEC2B5DEC}"/>
          </ac:spMkLst>
        </pc:spChg>
        <pc:spChg chg="mod">
          <ac:chgData name="David Warner" userId="S::david_dwarnerii.com#ext#@microsoft.onmicrosoft.com::acafcf14-4098-4a83-9425-e73571277a06" providerId="AD" clId="Web-{E432BE4E-CFE9-4242-BB16-28EC3E0957D1}" dt="2021-09-21T22:36:42.545" v="9" actId="1076"/>
          <ac:spMkLst>
            <pc:docMk/>
            <pc:sldMk cId="357588276" sldId="2076136388"/>
            <ac:spMk id="12" creationId="{58BAD4F2-FCCB-46F6-A78E-93E8E8A16346}"/>
          </ac:spMkLst>
        </pc:spChg>
        <pc:picChg chg="del">
          <ac:chgData name="David Warner" userId="S::david_dwarnerii.com#ext#@microsoft.onmicrosoft.com::acafcf14-4098-4a83-9425-e73571277a06" providerId="AD" clId="Web-{E432BE4E-CFE9-4242-BB16-28EC3E0957D1}" dt="2021-09-21T22:37:09.891" v="10"/>
          <ac:picMkLst>
            <pc:docMk/>
            <pc:sldMk cId="357588276" sldId="2076136388"/>
            <ac:picMk id="3" creationId="{6E3EDA63-7181-4470-8A25-C0A25198CA8C}"/>
          </ac:picMkLst>
        </pc:picChg>
        <pc:picChg chg="add mod modCrop">
          <ac:chgData name="David Warner" userId="S::david_dwarnerii.com#ext#@microsoft.onmicrosoft.com::acafcf14-4098-4a83-9425-e73571277a06" providerId="AD" clId="Web-{E432BE4E-CFE9-4242-BB16-28EC3E0957D1}" dt="2021-09-21T22:37:29.298" v="16"/>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E432BE4E-CFE9-4242-BB16-28EC3E0957D1}" dt="2021-09-21T22:38:03.284" v="19" actId="1076"/>
        <pc:sldMkLst>
          <pc:docMk/>
          <pc:sldMk cId="93809026" sldId="2076137694"/>
        </pc:sldMkLst>
        <pc:spChg chg="mod">
          <ac:chgData name="David Warner" userId="S::david_dwarnerii.com#ext#@microsoft.onmicrosoft.com::acafcf14-4098-4a83-9425-e73571277a06" providerId="AD" clId="Web-{E432BE4E-CFE9-4242-BB16-28EC3E0957D1}" dt="2021-09-21T22:38:03.284" v="19" actId="1076"/>
          <ac:spMkLst>
            <pc:docMk/>
            <pc:sldMk cId="93809026" sldId="2076137694"/>
            <ac:spMk id="11" creationId="{A909E11A-919D-477F-BD43-8EAF2417F6C9}"/>
          </ac:spMkLst>
        </pc:spChg>
        <pc:spChg chg="mod">
          <ac:chgData name="David Warner" userId="S::david_dwarnerii.com#ext#@microsoft.onmicrosoft.com::acafcf14-4098-4a83-9425-e73571277a06" providerId="AD" clId="Web-{E432BE4E-CFE9-4242-BB16-28EC3E0957D1}" dt="2021-09-21T22:37:58.784" v="18" actId="20577"/>
          <ac:spMkLst>
            <pc:docMk/>
            <pc:sldMk cId="93809026" sldId="2076137694"/>
            <ac:spMk id="19" creationId="{B96EE522-6672-435D-A47F-0B904BCE8C3A}"/>
          </ac:spMkLst>
        </pc:spChg>
      </pc:sldChg>
    </pc:docChg>
  </pc:docChgLst>
  <pc:docChgLst>
    <pc:chgData name="Vesa Juvonen" userId="c7243be1-99a3-4752-ab2a-0cf698cf8236" providerId="ADAL" clId="{970D4A2F-6B46-4271-8648-B2DFC9629ADA}"/>
    <pc:docChg chg="custSel addSld delSld modSld modSection">
      <pc:chgData name="Vesa Juvonen" userId="c7243be1-99a3-4752-ab2a-0cf698cf8236" providerId="ADAL" clId="{970D4A2F-6B46-4271-8648-B2DFC9629ADA}" dt="2022-02-24T14:48:59.633" v="155" actId="6549"/>
      <pc:docMkLst>
        <pc:docMk/>
      </pc:docMkLst>
      <pc:sldChg chg="del">
        <pc:chgData name="Vesa Juvonen" userId="c7243be1-99a3-4752-ab2a-0cf698cf8236" providerId="ADAL" clId="{970D4A2F-6B46-4271-8648-B2DFC9629ADA}" dt="2022-02-16T14:47:55.667" v="11" actId="47"/>
        <pc:sldMkLst>
          <pc:docMk/>
          <pc:sldMk cId="4264513327" sldId="2076137808"/>
        </pc:sldMkLst>
      </pc:sldChg>
      <pc:sldChg chg="del">
        <pc:chgData name="Vesa Juvonen" userId="c7243be1-99a3-4752-ab2a-0cf698cf8236" providerId="ADAL" clId="{970D4A2F-6B46-4271-8648-B2DFC9629ADA}" dt="2022-02-16T14:47:43.720" v="8" actId="47"/>
        <pc:sldMkLst>
          <pc:docMk/>
          <pc:sldMk cId="2527725061" sldId="2076137825"/>
        </pc:sldMkLst>
      </pc:sldChg>
      <pc:sldChg chg="addSp modSp add mod">
        <pc:chgData name="Vesa Juvonen" userId="c7243be1-99a3-4752-ab2a-0cf698cf8236" providerId="ADAL" clId="{970D4A2F-6B46-4271-8648-B2DFC9629ADA}" dt="2022-02-24T14:46:07.751" v="131" actId="1076"/>
        <pc:sldMkLst>
          <pc:docMk/>
          <pc:sldMk cId="737874522" sldId="2076137832"/>
        </pc:sldMkLst>
        <pc:spChg chg="add mod">
          <ac:chgData name="Vesa Juvonen" userId="c7243be1-99a3-4752-ab2a-0cf698cf8236" providerId="ADAL" clId="{970D4A2F-6B46-4271-8648-B2DFC9629ADA}" dt="2022-02-24T14:46:07.751" v="131" actId="1076"/>
          <ac:spMkLst>
            <pc:docMk/>
            <pc:sldMk cId="737874522" sldId="2076137832"/>
            <ac:spMk id="4" creationId="{22E95D21-6516-4B8A-A1E8-B9035B9F620B}"/>
          </ac:spMkLst>
        </pc:spChg>
        <pc:spChg chg="mod">
          <ac:chgData name="Vesa Juvonen" userId="c7243be1-99a3-4752-ab2a-0cf698cf8236" providerId="ADAL" clId="{970D4A2F-6B46-4271-8648-B2DFC9629ADA}" dt="2022-02-16T14:47:47.549" v="9" actId="207"/>
          <ac:spMkLst>
            <pc:docMk/>
            <pc:sldMk cId="737874522" sldId="2076137832"/>
            <ac:spMk id="18" creationId="{E5183C7A-C387-45C5-B839-7BB228B4091B}"/>
          </ac:spMkLst>
        </pc:spChg>
        <pc:spChg chg="mod">
          <ac:chgData name="Vesa Juvonen" userId="c7243be1-99a3-4752-ab2a-0cf698cf8236" providerId="ADAL" clId="{970D4A2F-6B46-4271-8648-B2DFC9629ADA}" dt="2022-02-16T14:47:52.049" v="10" actId="207"/>
          <ac:spMkLst>
            <pc:docMk/>
            <pc:sldMk cId="737874522" sldId="2076137832"/>
            <ac:spMk id="19" creationId="{B96EE522-6672-435D-A47F-0B904BCE8C3A}"/>
          </ac:spMkLst>
        </pc:spChg>
        <pc:picChg chg="mod">
          <ac:chgData name="Vesa Juvonen" userId="c7243be1-99a3-4752-ab2a-0cf698cf8236" providerId="ADAL" clId="{970D4A2F-6B46-4271-8648-B2DFC9629ADA}" dt="2022-02-24T14:46:04.459" v="130" actId="14100"/>
          <ac:picMkLst>
            <pc:docMk/>
            <pc:sldMk cId="737874522" sldId="2076137832"/>
            <ac:picMk id="16" creationId="{962119EC-CE43-4F20-88C2-F1CC0F9AB550}"/>
          </ac:picMkLst>
        </pc:picChg>
      </pc:sldChg>
      <pc:sldChg chg="addSp delSp modSp mod delAnim modShow">
        <pc:chgData name="Vesa Juvonen" userId="c7243be1-99a3-4752-ab2a-0cf698cf8236" providerId="ADAL" clId="{970D4A2F-6B46-4271-8648-B2DFC9629ADA}" dt="2022-02-24T14:48:59.633" v="155" actId="6549"/>
        <pc:sldMkLst>
          <pc:docMk/>
          <pc:sldMk cId="837812005" sldId="2134805600"/>
        </pc:sldMkLst>
        <pc:spChg chg="del">
          <ac:chgData name="Vesa Juvonen" userId="c7243be1-99a3-4752-ab2a-0cf698cf8236" providerId="ADAL" clId="{970D4A2F-6B46-4271-8648-B2DFC9629ADA}" dt="2022-02-24T14:45:30.744" v="107" actId="478"/>
          <ac:spMkLst>
            <pc:docMk/>
            <pc:sldMk cId="837812005" sldId="2134805600"/>
            <ac:spMk id="2" creationId="{27F26B88-CFA7-4A64-A58D-EA73ACE4B6E0}"/>
          </ac:spMkLst>
        </pc:spChg>
        <pc:spChg chg="mod">
          <ac:chgData name="Vesa Juvonen" userId="c7243be1-99a3-4752-ab2a-0cf698cf8236" providerId="ADAL" clId="{970D4A2F-6B46-4271-8648-B2DFC9629ADA}" dt="2022-02-24T14:48:59.633" v="155" actId="6549"/>
          <ac:spMkLst>
            <pc:docMk/>
            <pc:sldMk cId="837812005" sldId="2134805600"/>
            <ac:spMk id="12" creationId="{98879855-B3F2-4C88-952D-E0112B70464E}"/>
          </ac:spMkLst>
        </pc:spChg>
        <pc:spChg chg="del">
          <ac:chgData name="Vesa Juvonen" userId="c7243be1-99a3-4752-ab2a-0cf698cf8236" providerId="ADAL" clId="{970D4A2F-6B46-4271-8648-B2DFC9629ADA}" dt="2022-02-24T14:47:34.788" v="133" actId="478"/>
          <ac:spMkLst>
            <pc:docMk/>
            <pc:sldMk cId="837812005" sldId="2134805600"/>
            <ac:spMk id="17" creationId="{871629CB-A65D-4CE3-A074-BC0EA176AAE1}"/>
          </ac:spMkLst>
        </pc:spChg>
        <pc:picChg chg="add mod ord">
          <ac:chgData name="Vesa Juvonen" userId="c7243be1-99a3-4752-ab2a-0cf698cf8236" providerId="ADAL" clId="{970D4A2F-6B46-4271-8648-B2DFC9629ADA}" dt="2022-02-24T14:47:46.420" v="138" actId="167"/>
          <ac:picMkLst>
            <pc:docMk/>
            <pc:sldMk cId="837812005" sldId="2134805600"/>
            <ac:picMk id="6" creationId="{954C5EC1-94AF-4706-AD9E-BFAE9ED8FA98}"/>
          </ac:picMkLst>
        </pc:picChg>
        <pc:picChg chg="del">
          <ac:chgData name="Vesa Juvonen" userId="c7243be1-99a3-4752-ab2a-0cf698cf8236" providerId="ADAL" clId="{970D4A2F-6B46-4271-8648-B2DFC9629ADA}" dt="2022-02-24T14:47:48.350" v="139" actId="478"/>
          <ac:picMkLst>
            <pc:docMk/>
            <pc:sldMk cId="837812005" sldId="2134805600"/>
            <ac:picMk id="8" creationId="{C6F6869E-90AD-4025-9312-2ADA0C0A2749}"/>
          </ac:picMkLst>
        </pc:picChg>
      </pc:sldChg>
      <pc:sldChg chg="delSp modSp mod modShow">
        <pc:chgData name="Vesa Juvonen" userId="c7243be1-99a3-4752-ab2a-0cf698cf8236" providerId="ADAL" clId="{970D4A2F-6B46-4271-8648-B2DFC9629ADA}" dt="2022-02-24T14:42:46.222" v="106" actId="20577"/>
        <pc:sldMkLst>
          <pc:docMk/>
          <pc:sldMk cId="3507379078" sldId="2134805601"/>
        </pc:sldMkLst>
        <pc:spChg chg="mod">
          <ac:chgData name="Vesa Juvonen" userId="c7243be1-99a3-4752-ab2a-0cf698cf8236" providerId="ADAL" clId="{970D4A2F-6B46-4271-8648-B2DFC9629ADA}" dt="2022-02-24T14:42:46.222" v="106" actId="20577"/>
          <ac:spMkLst>
            <pc:docMk/>
            <pc:sldMk cId="3507379078" sldId="2134805601"/>
            <ac:spMk id="3" creationId="{00000000-0000-0000-0000-000000000000}"/>
          </ac:spMkLst>
        </pc:spChg>
        <pc:spChg chg="del mod">
          <ac:chgData name="Vesa Juvonen" userId="c7243be1-99a3-4752-ab2a-0cf698cf8236" providerId="ADAL" clId="{970D4A2F-6B46-4271-8648-B2DFC9629ADA}" dt="2022-02-24T14:42:13.742" v="13" actId="478"/>
          <ac:spMkLst>
            <pc:docMk/>
            <pc:sldMk cId="3507379078" sldId="2134805601"/>
            <ac:spMk id="4" creationId="{A73634DE-8DB8-471A-8F39-DBA18ACBB77D}"/>
          </ac:spMkLst>
        </pc:spChg>
      </pc:sldChg>
    </pc:docChg>
  </pc:docChgLst>
  <pc:docChgLst>
    <pc:chgData name="David Warner" userId="S::davidwarner@microsoft.com::51ffa14d-fdfd-4571-a787-ad4b3bb92711" providerId="AD" clId="Web-{AEB1DB7C-5CB9-4534-A5F4-573A0B3653B4}"/>
    <pc:docChg chg="modSld">
      <pc:chgData name="David Warner" userId="S::davidwarner@microsoft.com::51ffa14d-fdfd-4571-a787-ad4b3bb92711" providerId="AD" clId="Web-{AEB1DB7C-5CB9-4534-A5F4-573A0B3653B4}" dt="2022-06-13T00:32:04.456" v="42" actId="1076"/>
      <pc:docMkLst>
        <pc:docMk/>
      </pc:docMkLst>
      <pc:sldChg chg="addSp delSp modSp">
        <pc:chgData name="David Warner" userId="S::davidwarner@microsoft.com::51ffa14d-fdfd-4571-a787-ad4b3bb92711" providerId="AD" clId="Web-{AEB1DB7C-5CB9-4534-A5F4-573A0B3653B4}" dt="2022-06-13T00:32:04.456" v="42" actId="1076"/>
        <pc:sldMkLst>
          <pc:docMk/>
          <pc:sldMk cId="1812315545" sldId="2134805597"/>
        </pc:sldMkLst>
        <pc:spChg chg="add mod">
          <ac:chgData name="David Warner" userId="S::davidwarner@microsoft.com::51ffa14d-fdfd-4571-a787-ad4b3bb92711" providerId="AD" clId="Web-{AEB1DB7C-5CB9-4534-A5F4-573A0B3653B4}" dt="2022-06-13T00:32:04.456" v="42" actId="1076"/>
          <ac:spMkLst>
            <pc:docMk/>
            <pc:sldMk cId="1812315545" sldId="2134805597"/>
            <ac:spMk id="2" creationId="{F072EAB5-495D-BB80-8503-EBA0F8F8FCFF}"/>
          </ac:spMkLst>
        </pc:spChg>
        <pc:spChg chg="del">
          <ac:chgData name="David Warner" userId="S::davidwarner@microsoft.com::51ffa14d-fdfd-4571-a787-ad4b3bb92711" providerId="AD" clId="Web-{AEB1DB7C-5CB9-4534-A5F4-573A0B3653B4}" dt="2022-06-13T00:30:42.200" v="6"/>
          <ac:spMkLst>
            <pc:docMk/>
            <pc:sldMk cId="1812315545" sldId="2134805597"/>
            <ac:spMk id="3" creationId="{59BD9C04-FE59-20D7-3EDA-FC8FA0D27A93}"/>
          </ac:spMkLst>
        </pc:spChg>
        <pc:spChg chg="mod">
          <ac:chgData name="David Warner" userId="S::davidwarner@microsoft.com::51ffa14d-fdfd-4571-a787-ad4b3bb92711" providerId="AD" clId="Web-{AEB1DB7C-5CB9-4534-A5F4-573A0B3653B4}" dt="2022-06-13T00:32:00.065" v="40" actId="20577"/>
          <ac:spMkLst>
            <pc:docMk/>
            <pc:sldMk cId="1812315545" sldId="2134805597"/>
            <ac:spMk id="10" creationId="{16E1CB8C-122B-4C5A-8724-D74AEC2B5DEC}"/>
          </ac:spMkLst>
        </pc:spChg>
      </pc:sldChg>
      <pc:sldChg chg="delSp modSp">
        <pc:chgData name="David Warner" userId="S::davidwarner@microsoft.com::51ffa14d-fdfd-4571-a787-ad4b3bb92711" providerId="AD" clId="Web-{AEB1DB7C-5CB9-4534-A5F4-573A0B3653B4}" dt="2022-06-13T00:30:38.106" v="5"/>
        <pc:sldMkLst>
          <pc:docMk/>
          <pc:sldMk cId="1954581032" sldId="2134805612"/>
        </pc:sldMkLst>
        <pc:spChg chg="del mod">
          <ac:chgData name="David Warner" userId="S::davidwarner@microsoft.com::51ffa14d-fdfd-4571-a787-ad4b3bb92711" providerId="AD" clId="Web-{AEB1DB7C-5CB9-4534-A5F4-573A0B3653B4}" dt="2022-06-13T00:30:38.106" v="5"/>
          <ac:spMkLst>
            <pc:docMk/>
            <pc:sldMk cId="1954581032" sldId="2134805612"/>
            <ac:spMk id="6" creationId="{5DD8D271-7CA2-A7D4-02DF-1DFFA495BA45}"/>
          </ac:spMkLst>
        </pc:spChg>
        <pc:spChg chg="mod">
          <ac:chgData name="David Warner" userId="S::davidwarner@microsoft.com::51ffa14d-fdfd-4571-a787-ad4b3bb92711" providerId="AD" clId="Web-{AEB1DB7C-5CB9-4534-A5F4-573A0B3653B4}" dt="2022-06-13T00:30:35.700" v="4" actId="20577"/>
          <ac:spMkLst>
            <pc:docMk/>
            <pc:sldMk cId="1954581032" sldId="2134805612"/>
            <ac:spMk id="19" creationId="{B96EE522-6672-435D-A47F-0B904BCE8C3A}"/>
          </ac:spMkLst>
        </pc:spChg>
      </pc:sldChg>
    </pc:docChg>
  </pc:docChgLst>
  <pc:docChgLst>
    <pc:chgData name="David Warner" userId="S::davidwarner@microsoft.com::51ffa14d-fdfd-4571-a787-ad4b3bb92711" providerId="AD" clId="Web-{37CA5480-F978-4AF0-9DF6-8C54A96D85B0}"/>
    <pc:docChg chg="modSld">
      <pc:chgData name="David Warner" userId="S::davidwarner@microsoft.com::51ffa14d-fdfd-4571-a787-ad4b3bb92711" providerId="AD" clId="Web-{37CA5480-F978-4AF0-9DF6-8C54A96D85B0}" dt="2022-05-19T00:28:46.839" v="43" actId="20577"/>
      <pc:docMkLst>
        <pc:docMk/>
      </pc:docMkLst>
      <pc:sldChg chg="modSp">
        <pc:chgData name="David Warner" userId="S::davidwarner@microsoft.com::51ffa14d-fdfd-4571-a787-ad4b3bb92711" providerId="AD" clId="Web-{37CA5480-F978-4AF0-9DF6-8C54A96D85B0}" dt="2022-05-19T00:28:07.681" v="20" actId="20577"/>
        <pc:sldMkLst>
          <pc:docMk/>
          <pc:sldMk cId="10702720" sldId="2079"/>
        </pc:sldMkLst>
        <pc:spChg chg="mod">
          <ac:chgData name="David Warner" userId="S::davidwarner@microsoft.com::51ffa14d-fdfd-4571-a787-ad4b3bb92711" providerId="AD" clId="Web-{37CA5480-F978-4AF0-9DF6-8C54A96D85B0}" dt="2022-05-19T00:28:07.681" v="20" actId="20577"/>
          <ac:spMkLst>
            <pc:docMk/>
            <pc:sldMk cId="10702720" sldId="2079"/>
            <ac:spMk id="8" creationId="{00000000-0000-0000-0000-000000000000}"/>
          </ac:spMkLst>
        </pc:spChg>
      </pc:sldChg>
      <pc:sldChg chg="modSp">
        <pc:chgData name="David Warner" userId="S::davidwarner@microsoft.com::51ffa14d-fdfd-4571-a787-ad4b3bb92711" providerId="AD" clId="Web-{37CA5480-F978-4AF0-9DF6-8C54A96D85B0}" dt="2022-05-19T00:28:24.057" v="38" actId="20577"/>
        <pc:sldMkLst>
          <pc:docMk/>
          <pc:sldMk cId="778883926" sldId="2076136264"/>
        </pc:sldMkLst>
        <pc:spChg chg="mod">
          <ac:chgData name="David Warner" userId="S::davidwarner@microsoft.com::51ffa14d-fdfd-4571-a787-ad4b3bb92711" providerId="AD" clId="Web-{37CA5480-F978-4AF0-9DF6-8C54A96D85B0}" dt="2022-05-19T00:28:24.057" v="38" actId="20577"/>
          <ac:spMkLst>
            <pc:docMk/>
            <pc:sldMk cId="778883926" sldId="2076136264"/>
            <ac:spMk id="14" creationId="{953584C8-8734-42EA-AD16-6AA2B405D249}"/>
          </ac:spMkLst>
        </pc:spChg>
      </pc:sldChg>
      <pc:sldChg chg="modSp">
        <pc:chgData name="David Warner" userId="S::davidwarner@microsoft.com::51ffa14d-fdfd-4571-a787-ad4b3bb92711" providerId="AD" clId="Web-{37CA5480-F978-4AF0-9DF6-8C54A96D85B0}" dt="2022-05-19T00:28:46.839" v="43" actId="20577"/>
        <pc:sldMkLst>
          <pc:docMk/>
          <pc:sldMk cId="154491924" sldId="2134805599"/>
        </pc:sldMkLst>
        <pc:spChg chg="mod">
          <ac:chgData name="David Warner" userId="S::davidwarner@microsoft.com::51ffa14d-fdfd-4571-a787-ad4b3bb92711" providerId="AD" clId="Web-{37CA5480-F978-4AF0-9DF6-8C54A96D85B0}" dt="2022-05-19T00:28:46.839" v="43" actId="20577"/>
          <ac:spMkLst>
            <pc:docMk/>
            <pc:sldMk cId="154491924" sldId="2134805599"/>
            <ac:spMk id="3" creationId="{CBDC9C38-872E-4048-96FE-C321FEF21EC1}"/>
          </ac:spMkLst>
        </pc:spChg>
      </pc:sldChg>
    </pc:docChg>
  </pc:docChgLst>
  <pc:docChgLst>
    <pc:chgData name="Waldemar Mastykarz" userId="S::wmastyka@microsoft.com::8c3ccc08-b2ec-4e63-9b9b-25eb044a606e" providerId="AD" clId="Web-{E90119D0-2E87-6939-831D-84E1C267F5B1}"/>
    <pc:docChg chg="modSld">
      <pc:chgData name="Waldemar Mastykarz" userId="S::wmastyka@microsoft.com::8c3ccc08-b2ec-4e63-9b9b-25eb044a606e" providerId="AD" clId="Web-{E90119D0-2E87-6939-831D-84E1C267F5B1}" dt="2022-06-14T08:52:17.007" v="202" actId="20577"/>
      <pc:docMkLst>
        <pc:docMk/>
      </pc:docMkLst>
      <pc:sldChg chg="delSp modSp">
        <pc:chgData name="Waldemar Mastykarz" userId="S::wmastyka@microsoft.com::8c3ccc08-b2ec-4e63-9b9b-25eb044a606e" providerId="AD" clId="Web-{E90119D0-2E87-6939-831D-84E1C267F5B1}" dt="2022-06-14T08:52:17.007" v="202" actId="20577"/>
        <pc:sldMkLst>
          <pc:docMk/>
          <pc:sldMk cId="2253365439" sldId="1642"/>
        </pc:sldMkLst>
        <pc:spChg chg="mod">
          <ac:chgData name="Waldemar Mastykarz" userId="S::wmastyka@microsoft.com::8c3ccc08-b2ec-4e63-9b9b-25eb044a606e" providerId="AD" clId="Web-{E90119D0-2E87-6939-831D-84E1C267F5B1}" dt="2022-06-14T08:52:17.007" v="202" actId="20577"/>
          <ac:spMkLst>
            <pc:docMk/>
            <pc:sldMk cId="2253365439" sldId="1642"/>
            <ac:spMk id="3" creationId="{CBDC9C38-872E-4048-96FE-C321FEF21EC1}"/>
          </ac:spMkLst>
        </pc:spChg>
        <pc:spChg chg="del">
          <ac:chgData name="Waldemar Mastykarz" userId="S::wmastyka@microsoft.com::8c3ccc08-b2ec-4e63-9b9b-25eb044a606e" providerId="AD" clId="Web-{E90119D0-2E87-6939-831D-84E1C267F5B1}" dt="2022-06-14T08:48:52.374" v="0"/>
          <ac:spMkLst>
            <pc:docMk/>
            <pc:sldMk cId="2253365439" sldId="1642"/>
            <ac:spMk id="5" creationId="{D102A238-F48D-418E-E927-91A39DEBEAAC}"/>
          </ac:spMkLst>
        </pc:spChg>
      </pc:sldChg>
    </pc:docChg>
  </pc:docChgLst>
  <pc:docChgLst>
    <pc:chgData name="Vesa Juvonen" userId="c7243be1-99a3-4752-ab2a-0cf698cf8236" providerId="ADAL" clId="{4357CE9A-9458-441E-984B-951313D6EEF9}"/>
    <pc:docChg chg="undo custSel addSld delSld modSld modSection">
      <pc:chgData name="Vesa Juvonen" userId="c7243be1-99a3-4752-ab2a-0cf698cf8236" providerId="ADAL" clId="{4357CE9A-9458-441E-984B-951313D6EEF9}" dt="2021-10-21T10:37:57.371" v="42" actId="478"/>
      <pc:docMkLst>
        <pc:docMk/>
      </pc:docMkLst>
      <pc:sldChg chg="delSp mod">
        <pc:chgData name="Vesa Juvonen" userId="c7243be1-99a3-4752-ab2a-0cf698cf8236" providerId="ADAL" clId="{4357CE9A-9458-441E-984B-951313D6EEF9}" dt="2021-10-21T10:37:57.371" v="42" actId="478"/>
        <pc:sldMkLst>
          <pc:docMk/>
          <pc:sldMk cId="2974719989" sldId="267"/>
        </pc:sldMkLst>
        <pc:spChg chg="del">
          <ac:chgData name="Vesa Juvonen" userId="c7243be1-99a3-4752-ab2a-0cf698cf8236" providerId="ADAL" clId="{4357CE9A-9458-441E-984B-951313D6EEF9}" dt="2021-10-21T10:37:57.371" v="42" actId="478"/>
          <ac:spMkLst>
            <pc:docMk/>
            <pc:sldMk cId="2974719989" sldId="267"/>
            <ac:spMk id="4" creationId="{733FD01C-7177-4866-9B51-0592952EDB9B}"/>
          </ac:spMkLst>
        </pc:spChg>
      </pc:sldChg>
      <pc:sldChg chg="modSp mod">
        <pc:chgData name="Vesa Juvonen" userId="c7243be1-99a3-4752-ab2a-0cf698cf8236" providerId="ADAL" clId="{4357CE9A-9458-441E-984B-951313D6EEF9}" dt="2021-10-19T09:49:52.293" v="37" actId="20577"/>
        <pc:sldMkLst>
          <pc:docMk/>
          <pc:sldMk cId="10702720" sldId="2079"/>
        </pc:sldMkLst>
        <pc:spChg chg="mod">
          <ac:chgData name="Vesa Juvonen" userId="c7243be1-99a3-4752-ab2a-0cf698cf8236" providerId="ADAL" clId="{4357CE9A-9458-441E-984B-951313D6EEF9}" dt="2021-10-19T09:49:52.293" v="37" actId="20577"/>
          <ac:spMkLst>
            <pc:docMk/>
            <pc:sldMk cId="10702720" sldId="2079"/>
            <ac:spMk id="8" creationId="{00000000-0000-0000-0000-000000000000}"/>
          </ac:spMkLst>
        </pc:spChg>
      </pc:sldChg>
      <pc:sldChg chg="delSp mod">
        <pc:chgData name="Vesa Juvonen" userId="c7243be1-99a3-4752-ab2a-0cf698cf8236" providerId="ADAL" clId="{4357CE9A-9458-441E-984B-951313D6EEF9}" dt="2021-10-21T10:30:21.026" v="41" actId="478"/>
        <pc:sldMkLst>
          <pc:docMk/>
          <pc:sldMk cId="631502111" sldId="11650"/>
        </pc:sldMkLst>
        <pc:spChg chg="del">
          <ac:chgData name="Vesa Juvonen" userId="c7243be1-99a3-4752-ab2a-0cf698cf8236" providerId="ADAL" clId="{4357CE9A-9458-441E-984B-951313D6EEF9}" dt="2021-10-21T10:30:21.026" v="41" actId="478"/>
          <ac:spMkLst>
            <pc:docMk/>
            <pc:sldMk cId="631502111" sldId="11650"/>
            <ac:spMk id="4" creationId="{A7890300-CD30-43D0-8331-EA6436B17899}"/>
          </ac:spMkLst>
        </pc:spChg>
      </pc:sldChg>
      <pc:sldChg chg="modSp mod">
        <pc:chgData name="Vesa Juvonen" userId="c7243be1-99a3-4752-ab2a-0cf698cf8236" providerId="ADAL" clId="{4357CE9A-9458-441E-984B-951313D6EEF9}" dt="2021-10-19T09:49:09.871" v="24" actId="113"/>
        <pc:sldMkLst>
          <pc:docMk/>
          <pc:sldMk cId="778883926" sldId="2076136264"/>
        </pc:sldMkLst>
        <pc:spChg chg="mod">
          <ac:chgData name="Vesa Juvonen" userId="c7243be1-99a3-4752-ab2a-0cf698cf8236" providerId="ADAL" clId="{4357CE9A-9458-441E-984B-951313D6EEF9}" dt="2021-10-19T09:49:09.871" v="24" actId="113"/>
          <ac:spMkLst>
            <pc:docMk/>
            <pc:sldMk cId="778883926" sldId="2076136264"/>
            <ac:spMk id="14" creationId="{953584C8-8734-42EA-AD16-6AA2B405D249}"/>
          </ac:spMkLst>
        </pc:spChg>
      </pc:sldChg>
      <pc:sldChg chg="add">
        <pc:chgData name="Vesa Juvonen" userId="c7243be1-99a3-4752-ab2a-0cf698cf8236" providerId="ADAL" clId="{4357CE9A-9458-441E-984B-951313D6EEF9}" dt="2021-10-21T10:29:07.520" v="38" actId="22"/>
        <pc:sldMkLst>
          <pc:docMk/>
          <pc:sldMk cId="2981931010" sldId="2076137728"/>
        </pc:sldMkLst>
      </pc:sldChg>
      <pc:sldChg chg="del">
        <pc:chgData name="Vesa Juvonen" userId="c7243be1-99a3-4752-ab2a-0cf698cf8236" providerId="ADAL" clId="{4357CE9A-9458-441E-984B-951313D6EEF9}" dt="2021-10-21T10:30:13.519" v="40" actId="47"/>
        <pc:sldMkLst>
          <pc:docMk/>
          <pc:sldMk cId="663564320" sldId="2147469559"/>
        </pc:sldMkLst>
      </pc:sldChg>
      <pc:sldChg chg="del">
        <pc:chgData name="Vesa Juvonen" userId="c7243be1-99a3-4752-ab2a-0cf698cf8236" providerId="ADAL" clId="{4357CE9A-9458-441E-984B-951313D6EEF9}" dt="2021-10-21T10:29:09.467" v="39" actId="47"/>
        <pc:sldMkLst>
          <pc:docMk/>
          <pc:sldMk cId="2131087934" sldId="2147469560"/>
        </pc:sldMkLst>
      </pc:sldChg>
    </pc:docChg>
  </pc:docChgLst>
  <pc:docChgLst>
    <pc:chgData name="David Warner" userId="S::david_dwarnerii.com#ext#@microsoft.onmicrosoft.com::acafcf14-4098-4a83-9425-e73571277a06" providerId="AD" clId="Web-{5A934338-2548-4D52-A3BC-4438E5C7F143}"/>
    <pc:docChg chg="modSld">
      <pc:chgData name="David Warner" userId="S::david_dwarnerii.com#ext#@microsoft.onmicrosoft.com::acafcf14-4098-4a83-9425-e73571277a06" providerId="AD" clId="Web-{5A934338-2548-4D52-A3BC-4438E5C7F143}" dt="2022-03-09T21:31:33.218" v="0"/>
      <pc:docMkLst>
        <pc:docMk/>
      </pc:docMkLst>
      <pc:sldChg chg="addSp">
        <pc:chgData name="David Warner" userId="S::david_dwarnerii.com#ext#@microsoft.onmicrosoft.com::acafcf14-4098-4a83-9425-e73571277a06" providerId="AD" clId="Web-{5A934338-2548-4D52-A3BC-4438E5C7F143}" dt="2022-03-09T21:31:33.218" v="0"/>
        <pc:sldMkLst>
          <pc:docMk/>
          <pc:sldMk cId="915949081" sldId="2134805595"/>
        </pc:sldMkLst>
        <pc:picChg chg="add">
          <ac:chgData name="David Warner" userId="S::david_dwarnerii.com#ext#@microsoft.onmicrosoft.com::acafcf14-4098-4a83-9425-e73571277a06" providerId="AD" clId="Web-{5A934338-2548-4D52-A3BC-4438E5C7F143}" dt="2022-03-09T21:31:33.218" v="0"/>
          <ac:picMkLst>
            <pc:docMk/>
            <pc:sldMk cId="915949081" sldId="2134805595"/>
            <ac:picMk id="21" creationId="{9181775F-7BDA-4ACE-A5BA-326A9127CA39}"/>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2" creationId="{8AB231D7-129B-45D9-8CE1-7450A5FFCCB4}"/>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3" creationId="{24DC60FD-89A8-47FA-A38C-E459584B89E4}"/>
          </ac:picMkLst>
        </pc:picChg>
      </pc:sldChg>
    </pc:docChg>
  </pc:docChgLst>
  <pc:docChgLst>
    <pc:chgData name="Waldemar Mastykarz" userId="S::wmastyka@microsoft.com::8c3ccc08-b2ec-4e63-9b9b-25eb044a606e" providerId="AD" clId="Web-{37310468-BE5B-6D36-A56C-B86F82215FD2}"/>
    <pc:docChg chg="modSld">
      <pc:chgData name="Waldemar Mastykarz" userId="S::wmastyka@microsoft.com::8c3ccc08-b2ec-4e63-9b9b-25eb044a606e" providerId="AD" clId="Web-{37310468-BE5B-6D36-A56C-B86F82215FD2}" dt="2022-02-21T15:15:02.247" v="155" actId="20577"/>
      <pc:docMkLst>
        <pc:docMk/>
      </pc:docMkLst>
      <pc:sldChg chg="delSp modSp">
        <pc:chgData name="Waldemar Mastykarz" userId="S::wmastyka@microsoft.com::8c3ccc08-b2ec-4e63-9b9b-25eb044a606e" providerId="AD" clId="Web-{37310468-BE5B-6D36-A56C-B86F82215FD2}" dt="2022-02-21T15:15:02.247" v="155" actId="20577"/>
        <pc:sldMkLst>
          <pc:docMk/>
          <pc:sldMk cId="2253365439" sldId="1642"/>
        </pc:sldMkLst>
        <pc:spChg chg="mod">
          <ac:chgData name="Waldemar Mastykarz" userId="S::wmastyka@microsoft.com::8c3ccc08-b2ec-4e63-9b9b-25eb044a606e" providerId="AD" clId="Web-{37310468-BE5B-6D36-A56C-B86F82215FD2}" dt="2022-02-21T15:15:02.247" v="155" actId="20577"/>
          <ac:spMkLst>
            <pc:docMk/>
            <pc:sldMk cId="2253365439" sldId="1642"/>
            <ac:spMk id="3" creationId="{CBDC9C38-872E-4048-96FE-C321FEF21EC1}"/>
          </ac:spMkLst>
        </pc:spChg>
        <pc:spChg chg="del">
          <ac:chgData name="Waldemar Mastykarz" userId="S::wmastyka@microsoft.com::8c3ccc08-b2ec-4e63-9b9b-25eb044a606e" providerId="AD" clId="Web-{37310468-BE5B-6D36-A56C-B86F82215FD2}" dt="2022-02-21T15:11:50.148" v="0"/>
          <ac:spMkLst>
            <pc:docMk/>
            <pc:sldMk cId="2253365439" sldId="1642"/>
            <ac:spMk id="4" creationId="{415180CB-1631-406C-9B63-EC80A7F390D1}"/>
          </ac:spMkLst>
        </pc:spChg>
      </pc:sldChg>
    </pc:docChg>
  </pc:docChgLst>
  <pc:docChgLst>
    <pc:chgData name="David Warner" userId="S::david_dwarnerii.com#ext#@microsoft.onmicrosoft.com::acafcf14-4098-4a83-9425-e73571277a06" providerId="AD" clId="Web-{429AD66E-EFCB-4D1E-981F-BBB257EA097E}"/>
    <pc:docChg chg="modSld">
      <pc:chgData name="David Warner" userId="S::david_dwarnerii.com#ext#@microsoft.onmicrosoft.com::acafcf14-4098-4a83-9425-e73571277a06" providerId="AD" clId="Web-{429AD66E-EFCB-4D1E-981F-BBB257EA097E}" dt="2022-02-24T13:50:51.304" v="0"/>
      <pc:docMkLst>
        <pc:docMk/>
      </pc:docMkLst>
      <pc:sldChg chg="delSp">
        <pc:chgData name="David Warner" userId="S::david_dwarnerii.com#ext#@microsoft.onmicrosoft.com::acafcf14-4098-4a83-9425-e73571277a06" providerId="AD" clId="Web-{429AD66E-EFCB-4D1E-981F-BBB257EA097E}" dt="2022-02-24T13:50:51.304" v="0"/>
        <pc:sldMkLst>
          <pc:docMk/>
          <pc:sldMk cId="1964942243" sldId="2076137768"/>
        </pc:sldMkLst>
        <pc:spChg chg="del">
          <ac:chgData name="David Warner" userId="S::david_dwarnerii.com#ext#@microsoft.onmicrosoft.com::acafcf14-4098-4a83-9425-e73571277a06" providerId="AD" clId="Web-{429AD66E-EFCB-4D1E-981F-BBB257EA097E}" dt="2022-02-24T13:50:51.304" v="0"/>
          <ac:spMkLst>
            <pc:docMk/>
            <pc:sldMk cId="1964942243" sldId="2076137768"/>
            <ac:spMk id="3" creationId="{8A982B2A-27DF-4A56-BCC4-CD473357FCB1}"/>
          </ac:spMkLst>
        </pc:spChg>
      </pc:sldChg>
    </pc:docChg>
  </pc:docChgLst>
  <pc:docChgLst>
    <pc:chgData name="David Warner" userId="S::david_dwarnerii.com#ext#@microsoft.onmicrosoft.com::acafcf14-4098-4a83-9425-e73571277a06" providerId="AD" clId="Web-{597F19C8-91FF-4BDB-97B4-AAE9DD195451}"/>
    <pc:docChg chg="modSld">
      <pc:chgData name="David Warner" userId="S::david_dwarnerii.com#ext#@microsoft.onmicrosoft.com::acafcf14-4098-4a83-9425-e73571277a06" providerId="AD" clId="Web-{597F19C8-91FF-4BDB-97B4-AAE9DD195451}" dt="2021-09-06T14:00:21.858" v="0" actId="1076"/>
      <pc:docMkLst>
        <pc:docMk/>
      </pc:docMkLst>
      <pc:sldChg chg="modSp">
        <pc:chgData name="David Warner" userId="S::david_dwarnerii.com#ext#@microsoft.onmicrosoft.com::acafcf14-4098-4a83-9425-e73571277a06" providerId="AD" clId="Web-{597F19C8-91FF-4BDB-97B4-AAE9DD195451}" dt="2021-09-06T14:00:21.858" v="0" actId="1076"/>
        <pc:sldMkLst>
          <pc:docMk/>
          <pc:sldMk cId="357588276" sldId="2076136388"/>
        </pc:sldMkLst>
        <pc:spChg chg="mod">
          <ac:chgData name="David Warner" userId="S::david_dwarnerii.com#ext#@microsoft.onmicrosoft.com::acafcf14-4098-4a83-9425-e73571277a06" providerId="AD" clId="Web-{597F19C8-91FF-4BDB-97B4-AAE9DD195451}" dt="2021-09-06T14:00:21.858" v="0" actId="1076"/>
          <ac:spMkLst>
            <pc:docMk/>
            <pc:sldMk cId="357588276" sldId="2076136388"/>
            <ac:spMk id="2" creationId="{72D14E9A-DEA5-40CE-85C8-397B00110AEB}"/>
          </ac:spMkLst>
        </pc:spChg>
      </pc:sldChg>
    </pc:docChg>
  </pc:docChgLst>
  <pc:docChgLst>
    <pc:chgData name="Waldemar Mastykarz" userId="S::wmastyka@microsoft.com::8c3ccc08-b2ec-4e63-9b9b-25eb044a606e" providerId="AD" clId="Web-{EBE64987-4B4D-0AE3-255C-AA9F1B29FA71}"/>
    <pc:docChg chg="modSld">
      <pc:chgData name="Waldemar Mastykarz" userId="S::wmastyka@microsoft.com::8c3ccc08-b2ec-4e63-9b9b-25eb044a606e" providerId="AD" clId="Web-{EBE64987-4B4D-0AE3-255C-AA9F1B29FA71}" dt="2021-10-07T11:18:25.676" v="82" actId="20577"/>
      <pc:docMkLst>
        <pc:docMk/>
      </pc:docMkLst>
      <pc:sldChg chg="modSp">
        <pc:chgData name="Waldemar Mastykarz" userId="S::wmastyka@microsoft.com::8c3ccc08-b2ec-4e63-9b9b-25eb044a606e" providerId="AD" clId="Web-{EBE64987-4B4D-0AE3-255C-AA9F1B29FA71}" dt="2021-10-07T11:18:25.676" v="82" actId="20577"/>
        <pc:sldMkLst>
          <pc:docMk/>
          <pc:sldMk cId="2253365439" sldId="1642"/>
        </pc:sldMkLst>
        <pc:spChg chg="mod">
          <ac:chgData name="Waldemar Mastykarz" userId="S::wmastyka@microsoft.com::8c3ccc08-b2ec-4e63-9b9b-25eb044a606e" providerId="AD" clId="Web-{EBE64987-4B4D-0AE3-255C-AA9F1B29FA71}" dt="2021-10-07T11:18:25.676" v="82" actId="20577"/>
          <ac:spMkLst>
            <pc:docMk/>
            <pc:sldMk cId="2253365439" sldId="1642"/>
            <ac:spMk id="3" creationId="{CBDC9C38-872E-4048-96FE-C321FEF21EC1}"/>
          </ac:spMkLst>
        </pc:spChg>
      </pc:sldChg>
    </pc:docChg>
  </pc:docChgLst>
  <pc:docChgLst>
    <pc:chgData name="David" userId="acafcf14-4098-4a83-9425-e73571277a06" providerId="ADAL" clId="{0BBA3430-C601-2746-838E-BAB0B1D3A69C}"/>
    <pc:docChg chg="custSel modSld">
      <pc:chgData name="David" userId="acafcf14-4098-4a83-9425-e73571277a06" providerId="ADAL" clId="{0BBA3430-C601-2746-838E-BAB0B1D3A69C}" dt="2021-08-25T11:17:06.474" v="0" actId="21"/>
      <pc:docMkLst>
        <pc:docMk/>
      </pc:docMkLst>
      <pc:sldChg chg="delSp">
        <pc:chgData name="David" userId="acafcf14-4098-4a83-9425-e73571277a06" providerId="ADAL" clId="{0BBA3430-C601-2746-838E-BAB0B1D3A69C}" dt="2021-08-25T11:17:06.474" v="0" actId="21"/>
        <pc:sldMkLst>
          <pc:docMk/>
          <pc:sldMk cId="357588276" sldId="2076136388"/>
        </pc:sldMkLst>
        <pc:spChg chg="del">
          <ac:chgData name="David" userId="acafcf14-4098-4a83-9425-e73571277a06" providerId="ADAL" clId="{0BBA3430-C601-2746-838E-BAB0B1D3A69C}" dt="2021-08-25T11:17:06.474" v="0" actId="21"/>
          <ac:spMkLst>
            <pc:docMk/>
            <pc:sldMk cId="357588276" sldId="2076136388"/>
            <ac:spMk id="2" creationId="{3DC82899-8FEC-4A17-909D-550DDB452E37}"/>
          </ac:spMkLst>
        </pc:spChg>
      </pc:sldChg>
    </pc:docChg>
  </pc:docChgLst>
  <pc:docChgLst>
    <pc:chgData name="Alex Terentiev" userId="S::aterentiev@microsoft.com::b089aebb-68c6-439e-96df-7e98da5a759e" providerId="AD" clId="Web-{5C156638-0F1E-D502-C1D3-00D4F1874AA3}"/>
    <pc:docChg chg="modSld">
      <pc:chgData name="Alex Terentiev" userId="S::aterentiev@microsoft.com::b089aebb-68c6-439e-96df-7e98da5a759e" providerId="AD" clId="Web-{5C156638-0F1E-D502-C1D3-00D4F1874AA3}" dt="2022-03-22T14:52:33.213" v="103" actId="20577"/>
      <pc:docMkLst>
        <pc:docMk/>
      </pc:docMkLst>
      <pc:sldChg chg="addSp delSp modSp">
        <pc:chgData name="Alex Terentiev" userId="S::aterentiev@microsoft.com::b089aebb-68c6-439e-96df-7e98da5a759e" providerId="AD" clId="Web-{5C156638-0F1E-D502-C1D3-00D4F1874AA3}" dt="2022-03-22T14:52:33.213" v="103" actId="20577"/>
        <pc:sldMkLst>
          <pc:docMk/>
          <pc:sldMk cId="4037611923" sldId="3334"/>
        </pc:sldMkLst>
        <pc:spChg chg="mod">
          <ac:chgData name="Alex Terentiev" userId="S::aterentiev@microsoft.com::b089aebb-68c6-439e-96df-7e98da5a759e" providerId="AD" clId="Web-{5C156638-0F1E-D502-C1D3-00D4F1874AA3}" dt="2022-03-22T14:52:33.213" v="103" actId="20577"/>
          <ac:spMkLst>
            <pc:docMk/>
            <pc:sldMk cId="4037611923" sldId="3334"/>
            <ac:spMk id="3" creationId="{CBDC9C38-872E-4048-96FE-C321FEF21EC1}"/>
          </ac:spMkLst>
        </pc:spChg>
        <pc:spChg chg="del">
          <ac:chgData name="Alex Terentiev" userId="S::aterentiev@microsoft.com::b089aebb-68c6-439e-96df-7e98da5a759e" providerId="AD" clId="Web-{5C156638-0F1E-D502-C1D3-00D4F1874AA3}" dt="2022-03-22T14:47:32.704" v="0"/>
          <ac:spMkLst>
            <pc:docMk/>
            <pc:sldMk cId="4037611923" sldId="3334"/>
            <ac:spMk id="4" creationId="{A23000B0-03E0-4BA9-82F3-6AF8E4176CD0}"/>
          </ac:spMkLst>
        </pc:spChg>
        <pc:picChg chg="add mod">
          <ac:chgData name="Alex Terentiev" userId="S::aterentiev@microsoft.com::b089aebb-68c6-439e-96df-7e98da5a759e" providerId="AD" clId="Web-{5C156638-0F1E-D502-C1D3-00D4F1874AA3}" dt="2022-03-22T14:48:46.144" v="7" actId="14100"/>
          <ac:picMkLst>
            <pc:docMk/>
            <pc:sldMk cId="4037611923" sldId="3334"/>
            <ac:picMk id="5" creationId="{A04E1B97-E803-931A-04AD-01E2E8AADF4B}"/>
          </ac:picMkLst>
        </pc:picChg>
        <pc:picChg chg="del">
          <ac:chgData name="Alex Terentiev" userId="S::aterentiev@microsoft.com::b089aebb-68c6-439e-96df-7e98da5a759e" providerId="AD" clId="Web-{5C156638-0F1E-D502-C1D3-00D4F1874AA3}" dt="2022-03-22T14:48:38.518" v="4"/>
          <ac:picMkLst>
            <pc:docMk/>
            <pc:sldMk cId="4037611923" sldId="3334"/>
            <ac:picMk id="18" creationId="{CD70959E-F870-4C16-A09D-98CD26C47B1D}"/>
          </ac:picMkLst>
        </pc:picChg>
        <pc:picChg chg="add mod">
          <ac:chgData name="Alex Terentiev" userId="S::aterentiev@microsoft.com::b089aebb-68c6-439e-96df-7e98da5a759e" providerId="AD" clId="Web-{5C156638-0F1E-D502-C1D3-00D4F1874AA3}" dt="2022-03-22T14:50:01.583" v="26" actId="1076"/>
          <ac:picMkLst>
            <pc:docMk/>
            <pc:sldMk cId="4037611923" sldId="3334"/>
            <ac:picMk id="19" creationId="{9A4816E9-B114-1256-C3E7-48A28307FE0D}"/>
          </ac:picMkLst>
        </pc:picChg>
      </pc:sldChg>
    </pc:docChg>
  </pc:docChgLst>
  <pc:docChgLst>
    <pc:chgData name="Hugo Bernier" userId="846ef6cd-3f11-462c-a4be-44fff9f1a751" providerId="ADAL" clId="{46012EFC-7FEF-4C28-8952-3ACD2FA988D6}"/>
    <pc:docChg chg="undo custSel modSld">
      <pc:chgData name="Hugo Bernier" userId="846ef6cd-3f11-462c-a4be-44fff9f1a751" providerId="ADAL" clId="{46012EFC-7FEF-4C28-8952-3ACD2FA988D6}" dt="2021-09-09T03:46:43.161" v="161" actId="208"/>
      <pc:docMkLst>
        <pc:docMk/>
      </pc:docMkLst>
      <pc:sldChg chg="addSp delSp modSp mod delAnim modNotesTx">
        <pc:chgData name="Hugo Bernier" userId="846ef6cd-3f11-462c-a4be-44fff9f1a751" providerId="ADAL" clId="{46012EFC-7FEF-4C28-8952-3ACD2FA988D6}" dt="2021-09-09T03:46:43.161" v="161" actId="208"/>
        <pc:sldMkLst>
          <pc:docMk/>
          <pc:sldMk cId="2636939237" sldId="2076137579"/>
        </pc:sldMkLst>
        <pc:spChg chg="mod">
          <ac:chgData name="Hugo Bernier" userId="846ef6cd-3f11-462c-a4be-44fff9f1a751" providerId="ADAL" clId="{46012EFC-7FEF-4C28-8952-3ACD2FA988D6}" dt="2021-09-09T03:44:12.722" v="95" actId="6549"/>
          <ac:spMkLst>
            <pc:docMk/>
            <pc:sldMk cId="2636939237" sldId="2076137579"/>
            <ac:spMk id="3" creationId="{CBDC9C38-872E-4048-96FE-C321FEF21EC1}"/>
          </ac:spMkLst>
        </pc:spChg>
        <pc:spChg chg="del">
          <ac:chgData name="Hugo Bernier" userId="846ef6cd-3f11-462c-a4be-44fff9f1a751" providerId="ADAL" clId="{46012EFC-7FEF-4C28-8952-3ACD2FA988D6}" dt="2021-09-09T02:23:56.697" v="0" actId="478"/>
          <ac:spMkLst>
            <pc:docMk/>
            <pc:sldMk cId="2636939237" sldId="2076137579"/>
            <ac:spMk id="4" creationId="{C93A1423-7E1F-41B6-AAAD-7D422931134E}"/>
          </ac:spMkLst>
        </pc:spChg>
        <pc:spChg chg="add del">
          <ac:chgData name="Hugo Bernier" userId="846ef6cd-3f11-462c-a4be-44fff9f1a751" providerId="ADAL" clId="{46012EFC-7FEF-4C28-8952-3ACD2FA988D6}" dt="2021-09-09T02:34:05.843" v="5" actId="22"/>
          <ac:spMkLst>
            <pc:docMk/>
            <pc:sldMk cId="2636939237" sldId="2076137579"/>
            <ac:spMk id="54" creationId="{2A84202F-8A21-47B4-9614-5884D656C965}"/>
          </ac:spMkLst>
        </pc:spChg>
        <pc:spChg chg="add del">
          <ac:chgData name="Hugo Bernier" userId="846ef6cd-3f11-462c-a4be-44fff9f1a751" providerId="ADAL" clId="{46012EFC-7FEF-4C28-8952-3ACD2FA988D6}" dt="2021-09-09T02:34:13.027" v="7" actId="22"/>
          <ac:spMkLst>
            <pc:docMk/>
            <pc:sldMk cId="2636939237" sldId="2076137579"/>
            <ac:spMk id="56" creationId="{CA7BDB31-AA96-4F1B-B248-4E142CDAC173}"/>
          </ac:spMkLst>
        </pc:spChg>
        <pc:spChg chg="add del">
          <ac:chgData name="Hugo Bernier" userId="846ef6cd-3f11-462c-a4be-44fff9f1a751" providerId="ADAL" clId="{46012EFC-7FEF-4C28-8952-3ACD2FA988D6}" dt="2021-09-09T02:34:27.308" v="9" actId="22"/>
          <ac:spMkLst>
            <pc:docMk/>
            <pc:sldMk cId="2636939237" sldId="2076137579"/>
            <ac:spMk id="58" creationId="{FFDF5489-9941-4B4F-8CFE-359DD3984EC8}"/>
          </ac:spMkLst>
        </pc:spChg>
        <pc:grpChg chg="del mod">
          <ac:chgData name="Hugo Bernier" userId="846ef6cd-3f11-462c-a4be-44fff9f1a751" providerId="ADAL" clId="{46012EFC-7FEF-4C28-8952-3ACD2FA988D6}" dt="2021-09-09T02:24:07.082" v="2" actId="165"/>
          <ac:grpSpMkLst>
            <pc:docMk/>
            <pc:sldMk cId="2636939237" sldId="2076137579"/>
            <ac:grpSpMk id="52" creationId="{C9911007-B569-4E4B-95CA-7DAED70D4949}"/>
          </ac:grpSpMkLst>
        </pc:grpChg>
        <pc:grpChg chg="add del mod">
          <ac:chgData name="Hugo Bernier" userId="846ef6cd-3f11-462c-a4be-44fff9f1a751" providerId="ADAL" clId="{46012EFC-7FEF-4C28-8952-3ACD2FA988D6}" dt="2021-09-09T03:41:18.079" v="58" actId="165"/>
          <ac:grpSpMkLst>
            <pc:docMk/>
            <pc:sldMk cId="2636939237" sldId="2076137579"/>
            <ac:grpSpMk id="55" creationId="{C691D0BA-158F-4562-BD32-B72E2196E8D5}"/>
          </ac:grpSpMkLst>
        </pc:grpChg>
        <pc:grpChg chg="del">
          <ac:chgData name="Hugo Bernier" userId="846ef6cd-3f11-462c-a4be-44fff9f1a751" providerId="ADAL" clId="{46012EFC-7FEF-4C28-8952-3ACD2FA988D6}" dt="2021-09-09T02:57:27.095" v="40" actId="478"/>
          <ac:grpSpMkLst>
            <pc:docMk/>
            <pc:sldMk cId="2636939237" sldId="2076137579"/>
            <ac:grpSpMk id="63" creationId="{6ED8ABAB-C51B-4D8A-B611-AC9687B8634B}"/>
          </ac:grpSpMkLst>
        </pc:grpChg>
        <pc:grpChg chg="add mod">
          <ac:chgData name="Hugo Bernier" userId="846ef6cd-3f11-462c-a4be-44fff9f1a751" providerId="ADAL" clId="{46012EFC-7FEF-4C28-8952-3ACD2FA988D6}" dt="2021-09-09T03:41:35.848" v="61" actId="14861"/>
          <ac:grpSpMkLst>
            <pc:docMk/>
            <pc:sldMk cId="2636939237" sldId="2076137579"/>
            <ac:grpSpMk id="64" creationId="{F8F2F2EB-59D3-4B9C-AE60-6B8AA8555931}"/>
          </ac:grpSpMkLst>
        </pc:grpChg>
        <pc:picChg chg="del topLvl">
          <ac:chgData name="Hugo Bernier" userId="846ef6cd-3f11-462c-a4be-44fff9f1a751" providerId="ADAL" clId="{46012EFC-7FEF-4C28-8952-3ACD2FA988D6}" dt="2021-09-09T02:34:02.888" v="3" actId="478"/>
          <ac:picMkLst>
            <pc:docMk/>
            <pc:sldMk cId="2636939237" sldId="2076137579"/>
            <ac:picMk id="24" creationId="{E87DC53B-B9AB-4E51-909C-8F104B9BAD35}"/>
          </ac:picMkLst>
        </pc:picChg>
        <pc:picChg chg="mod">
          <ac:chgData name="Hugo Bernier" userId="846ef6cd-3f11-462c-a4be-44fff9f1a751" providerId="ADAL" clId="{46012EFC-7FEF-4C28-8952-3ACD2FA988D6}" dt="2021-09-09T03:44:21.731" v="96" actId="1076"/>
          <ac:picMkLst>
            <pc:docMk/>
            <pc:sldMk cId="2636939237" sldId="2076137579"/>
            <ac:picMk id="29" creationId="{E8DC1192-0F89-4521-AC70-9EE3FE847BB2}"/>
          </ac:picMkLst>
        </pc:picChg>
        <pc:picChg chg="del topLvl">
          <ac:chgData name="Hugo Bernier" userId="846ef6cd-3f11-462c-a4be-44fff9f1a751" providerId="ADAL" clId="{46012EFC-7FEF-4C28-8952-3ACD2FA988D6}" dt="2021-09-09T02:34:50.379" v="12" actId="478"/>
          <ac:picMkLst>
            <pc:docMk/>
            <pc:sldMk cId="2636939237" sldId="2076137579"/>
            <ac:picMk id="38" creationId="{72D97749-A1A5-4459-970D-CD53880D5457}"/>
          </ac:picMkLst>
        </pc:picChg>
        <pc:picChg chg="add mod topLvl">
          <ac:chgData name="Hugo Bernier" userId="846ef6cd-3f11-462c-a4be-44fff9f1a751" providerId="ADAL" clId="{46012EFC-7FEF-4C28-8952-3ACD2FA988D6}" dt="2021-09-09T03:41:48.154" v="62" actId="208"/>
          <ac:picMkLst>
            <pc:docMk/>
            <pc:sldMk cId="2636939237" sldId="2076137579"/>
            <ac:picMk id="39" creationId="{E0F419F2-ABDC-4A9F-A81E-D6838930FB46}"/>
          </ac:picMkLst>
        </pc:picChg>
        <pc:picChg chg="mod">
          <ac:chgData name="Hugo Bernier" userId="846ef6cd-3f11-462c-a4be-44fff9f1a751" providerId="ADAL" clId="{46012EFC-7FEF-4C28-8952-3ACD2FA988D6}" dt="2021-09-09T03:42:57.836" v="64" actId="1076"/>
          <ac:picMkLst>
            <pc:docMk/>
            <pc:sldMk cId="2636939237" sldId="2076137579"/>
            <ac:picMk id="42" creationId="{C1D92697-A3F3-4C62-AFB8-F4772E07A236}"/>
          </ac:picMkLst>
        </pc:picChg>
        <pc:picChg chg="del topLvl">
          <ac:chgData name="Hugo Bernier" userId="846ef6cd-3f11-462c-a4be-44fff9f1a751" providerId="ADAL" clId="{46012EFC-7FEF-4C28-8952-3ACD2FA988D6}" dt="2021-09-09T02:34:53.945" v="14" actId="478"/>
          <ac:picMkLst>
            <pc:docMk/>
            <pc:sldMk cId="2636939237" sldId="2076137579"/>
            <ac:picMk id="47" creationId="{74819398-D41F-491D-9BCF-D0F36BAA7967}"/>
          </ac:picMkLst>
        </pc:picChg>
        <pc:picChg chg="add mod topLvl">
          <ac:chgData name="Hugo Bernier" userId="846ef6cd-3f11-462c-a4be-44fff9f1a751" providerId="ADAL" clId="{46012EFC-7FEF-4C28-8952-3ACD2FA988D6}" dt="2021-09-09T03:41:18.079" v="58" actId="165"/>
          <ac:picMkLst>
            <pc:docMk/>
            <pc:sldMk cId="2636939237" sldId="2076137579"/>
            <ac:picMk id="48" creationId="{C5160F46-1311-4B7C-90FC-29078B2D28A3}"/>
          </ac:picMkLst>
        </pc:picChg>
        <pc:picChg chg="mod">
          <ac:chgData name="Hugo Bernier" userId="846ef6cd-3f11-462c-a4be-44fff9f1a751" providerId="ADAL" clId="{46012EFC-7FEF-4C28-8952-3ACD2FA988D6}" dt="2021-09-09T03:42:57.836" v="64" actId="1076"/>
          <ac:picMkLst>
            <pc:docMk/>
            <pc:sldMk cId="2636939237" sldId="2076137579"/>
            <ac:picMk id="53" creationId="{BBBC493E-5150-458A-AC20-DF479C572EED}"/>
          </ac:picMkLst>
        </pc:picChg>
        <pc:picChg chg="mod">
          <ac:chgData name="Hugo Bernier" userId="846ef6cd-3f11-462c-a4be-44fff9f1a751" providerId="ADAL" clId="{46012EFC-7FEF-4C28-8952-3ACD2FA988D6}" dt="2021-09-09T03:43:00.620" v="65" actId="1076"/>
          <ac:picMkLst>
            <pc:docMk/>
            <pc:sldMk cId="2636939237" sldId="2076137579"/>
            <ac:picMk id="59" creationId="{8159DC71-B43C-4A9C-9B21-2A6E46CDE4DF}"/>
          </ac:picMkLst>
        </pc:picChg>
        <pc:picChg chg="add mod">
          <ac:chgData name="Hugo Bernier" userId="846ef6cd-3f11-462c-a4be-44fff9f1a751" providerId="ADAL" clId="{46012EFC-7FEF-4C28-8952-3ACD2FA988D6}" dt="2021-09-09T03:46:43.161" v="161" actId="208"/>
          <ac:picMkLst>
            <pc:docMk/>
            <pc:sldMk cId="2636939237" sldId="2076137579"/>
            <ac:picMk id="66" creationId="{068F5472-8D51-4135-891B-F948BF382C84}"/>
          </ac:picMkLst>
        </pc:picChg>
      </pc:sldChg>
    </pc:docChg>
  </pc:docChgLst>
  <pc:docChgLst>
    <pc:chgData name="David Warner" userId="S::davidwarner@microsoft.com::51ffa14d-fdfd-4571-a787-ad4b3bb92711" providerId="AD" clId="Web-{4F070EAA-86A2-4DDA-91A2-DE8FE15F74B2}"/>
    <pc:docChg chg="modSld">
      <pc:chgData name="David Warner" userId="S::davidwarner@microsoft.com::51ffa14d-fdfd-4571-a787-ad4b3bb92711" providerId="AD" clId="Web-{4F070EAA-86A2-4DDA-91A2-DE8FE15F74B2}" dt="2022-04-05T04:49:09.202" v="64" actId="20577"/>
      <pc:docMkLst>
        <pc:docMk/>
      </pc:docMkLst>
      <pc:sldChg chg="delSp">
        <pc:chgData name="David Warner" userId="S::davidwarner@microsoft.com::51ffa14d-fdfd-4571-a787-ad4b3bb92711" providerId="AD" clId="Web-{4F070EAA-86A2-4DDA-91A2-DE8FE15F74B2}" dt="2022-04-05T04:36:01.440" v="0"/>
        <pc:sldMkLst>
          <pc:docMk/>
          <pc:sldMk cId="1812315545" sldId="2134805597"/>
        </pc:sldMkLst>
        <pc:spChg chg="del">
          <ac:chgData name="David Warner" userId="S::davidwarner@microsoft.com::51ffa14d-fdfd-4571-a787-ad4b3bb92711" providerId="AD" clId="Web-{4F070EAA-86A2-4DDA-91A2-DE8FE15F74B2}" dt="2022-04-05T04:36:01.440" v="0"/>
          <ac:spMkLst>
            <pc:docMk/>
            <pc:sldMk cId="1812315545" sldId="2134805597"/>
            <ac:spMk id="2" creationId="{7390AC2D-860C-9C3B-8BB3-9623E0D66A76}"/>
          </ac:spMkLst>
        </pc:spChg>
      </pc:sldChg>
      <pc:sldChg chg="addSp delSp modSp">
        <pc:chgData name="David Warner" userId="S::davidwarner@microsoft.com::51ffa14d-fdfd-4571-a787-ad4b3bb92711" providerId="AD" clId="Web-{4F070EAA-86A2-4DDA-91A2-DE8FE15F74B2}" dt="2022-04-05T04:49:09.202" v="64" actId="20577"/>
        <pc:sldMkLst>
          <pc:docMk/>
          <pc:sldMk cId="154491924" sldId="2134805599"/>
        </pc:sldMkLst>
        <pc:spChg chg="mod">
          <ac:chgData name="David Warner" userId="S::davidwarner@microsoft.com::51ffa14d-fdfd-4571-a787-ad4b3bb92711" providerId="AD" clId="Web-{4F070EAA-86A2-4DDA-91A2-DE8FE15F74B2}" dt="2022-04-05T04:49:09.202" v="64" actId="20577"/>
          <ac:spMkLst>
            <pc:docMk/>
            <pc:sldMk cId="154491924" sldId="2134805599"/>
            <ac:spMk id="3" creationId="{CBDC9C38-872E-4048-96FE-C321FEF21EC1}"/>
          </ac:spMkLst>
        </pc:spChg>
        <pc:spChg chg="del">
          <ac:chgData name="David Warner" userId="S::davidwarner@microsoft.com::51ffa14d-fdfd-4571-a787-ad4b3bb92711" providerId="AD" clId="Web-{4F070EAA-86A2-4DDA-91A2-DE8FE15F74B2}" dt="2022-04-05T04:41:16.998" v="1"/>
          <ac:spMkLst>
            <pc:docMk/>
            <pc:sldMk cId="154491924" sldId="2134805599"/>
            <ac:spMk id="4" creationId="{5B106F5C-C758-D061-790F-5603CFC3953E}"/>
          </ac:spMkLst>
        </pc:spChg>
        <pc:picChg chg="del mod">
          <ac:chgData name="David Warner" userId="S::davidwarner@microsoft.com::51ffa14d-fdfd-4571-a787-ad4b3bb92711" providerId="AD" clId="Web-{4F070EAA-86A2-4DDA-91A2-DE8FE15F74B2}" dt="2022-04-05T04:46:57.729" v="39"/>
          <ac:picMkLst>
            <pc:docMk/>
            <pc:sldMk cId="154491924" sldId="2134805599"/>
            <ac:picMk id="23" creationId="{E2647FBA-38CB-438A-B275-04A8B8B60FC9}"/>
          </ac:picMkLst>
        </pc:picChg>
        <pc:picChg chg="del">
          <ac:chgData name="David Warner" userId="S::davidwarner@microsoft.com::51ffa14d-fdfd-4571-a787-ad4b3bb92711" providerId="AD" clId="Web-{4F070EAA-86A2-4DDA-91A2-DE8FE15F74B2}" dt="2022-04-05T04:46:42.619" v="34"/>
          <ac:picMkLst>
            <pc:docMk/>
            <pc:sldMk cId="154491924" sldId="2134805599"/>
            <ac:picMk id="26" creationId="{C8A28E8B-6658-4C6D-83E6-54DD49D7CCA6}"/>
          </ac:picMkLst>
        </pc:picChg>
        <pc:picChg chg="add mod">
          <ac:chgData name="David Warner" userId="S::davidwarner@microsoft.com::51ffa14d-fdfd-4571-a787-ad4b3bb92711" providerId="AD" clId="Web-{4F070EAA-86A2-4DDA-91A2-DE8FE15F74B2}" dt="2022-04-05T04:47:47.527" v="52" actId="1076"/>
          <ac:picMkLst>
            <pc:docMk/>
            <pc:sldMk cId="154491924" sldId="2134805599"/>
            <ac:picMk id="47" creationId="{62D672BA-A8BB-8061-BD34-6DE217402441}"/>
          </ac:picMkLst>
        </pc:picChg>
        <pc:picChg chg="add del mod">
          <ac:chgData name="David Warner" userId="S::davidwarner@microsoft.com::51ffa14d-fdfd-4571-a787-ad4b3bb92711" providerId="AD" clId="Web-{4F070EAA-86A2-4DDA-91A2-DE8FE15F74B2}" dt="2022-04-05T04:47:51.059" v="55"/>
          <ac:picMkLst>
            <pc:docMk/>
            <pc:sldMk cId="154491924" sldId="2134805599"/>
            <ac:picMk id="48" creationId="{3645E7C5-BF0A-70C6-E468-5252A8EBBAE6}"/>
          </ac:picMkLst>
        </pc:picChg>
        <pc:picChg chg="add del mod">
          <ac:chgData name="David Warner" userId="S::davidwarner@microsoft.com::51ffa14d-fdfd-4571-a787-ad4b3bb92711" providerId="AD" clId="Web-{4F070EAA-86A2-4DDA-91A2-DE8FE15F74B2}" dt="2022-04-05T04:47:50.324" v="54"/>
          <ac:picMkLst>
            <pc:docMk/>
            <pc:sldMk cId="154491924" sldId="2134805599"/>
            <ac:picMk id="52" creationId="{0772F82C-95A6-BD98-A1A7-69874B258E57}"/>
          </ac:picMkLst>
        </pc:picChg>
        <pc:picChg chg="mod">
          <ac:chgData name="David Warner" userId="S::davidwarner@microsoft.com::51ffa14d-fdfd-4571-a787-ad4b3bb92711" providerId="AD" clId="Web-{4F070EAA-86A2-4DDA-91A2-DE8FE15F74B2}" dt="2022-04-05T04:47:48.090" v="53" actId="1076"/>
          <ac:picMkLst>
            <pc:docMk/>
            <pc:sldMk cId="154491924" sldId="2134805599"/>
            <ac:picMk id="53" creationId="{AF1B5964-B589-EAA5-F35D-5798EE7B67E4}"/>
          </ac:picMkLst>
        </pc:picChg>
        <pc:picChg chg="add mod">
          <ac:chgData name="David Warner" userId="S::davidwarner@microsoft.com::51ffa14d-fdfd-4571-a787-ad4b3bb92711" providerId="AD" clId="Web-{4F070EAA-86A2-4DDA-91A2-DE8FE15F74B2}" dt="2022-04-05T04:48:22.372" v="60"/>
          <ac:picMkLst>
            <pc:docMk/>
            <pc:sldMk cId="154491924" sldId="2134805599"/>
            <ac:picMk id="54" creationId="{E5C3C0E2-BEE2-7881-9400-64413849EED3}"/>
          </ac:picMkLst>
        </pc:picChg>
        <pc:picChg chg="add mod">
          <ac:chgData name="David Warner" userId="S::davidwarner@microsoft.com::51ffa14d-fdfd-4571-a787-ad4b3bb92711" providerId="AD" clId="Web-{4F070EAA-86A2-4DDA-91A2-DE8FE15F74B2}" dt="2022-04-05T04:48:32.310" v="61"/>
          <ac:picMkLst>
            <pc:docMk/>
            <pc:sldMk cId="154491924" sldId="2134805599"/>
            <ac:picMk id="55" creationId="{6A406D77-2440-9869-B9C8-2134A57FBB22}"/>
          </ac:picMkLst>
        </pc:picChg>
      </pc:sldChg>
    </pc:docChg>
  </pc:docChgLst>
  <pc:docChgLst>
    <pc:chgData name="Vesa Juvonen" userId="c7243be1-99a3-4752-ab2a-0cf698cf8236" providerId="ADAL" clId="{97A5D1DB-82A4-43B5-833F-E94044967ACC}"/>
    <pc:docChg chg="undo custSel addSld delSld modSld modSection">
      <pc:chgData name="Vesa Juvonen" userId="c7243be1-99a3-4752-ab2a-0cf698cf8236" providerId="ADAL" clId="{97A5D1DB-82A4-43B5-833F-E94044967ACC}" dt="2022-01-27T16:24:36.081" v="648" actId="20577"/>
      <pc:docMkLst>
        <pc:docMk/>
      </pc:docMkLst>
      <pc:sldChg chg="modSp mod">
        <pc:chgData name="Vesa Juvonen" userId="c7243be1-99a3-4752-ab2a-0cf698cf8236" providerId="ADAL" clId="{97A5D1DB-82A4-43B5-833F-E94044967ACC}" dt="2022-01-27T16:03:56.183" v="621" actId="20577"/>
        <pc:sldMkLst>
          <pc:docMk/>
          <pc:sldMk cId="2773584698" sldId="1621"/>
        </pc:sldMkLst>
        <pc:spChg chg="mod">
          <ac:chgData name="Vesa Juvonen" userId="c7243be1-99a3-4752-ab2a-0cf698cf8236" providerId="ADAL" clId="{97A5D1DB-82A4-43B5-833F-E94044967ACC}" dt="2022-01-27T16:03:56.183" v="621" actId="20577"/>
          <ac:spMkLst>
            <pc:docMk/>
            <pc:sldMk cId="2773584698" sldId="1621"/>
            <ac:spMk id="7" creationId="{6F939F32-4E37-4CA3-B710-00610E5E59D3}"/>
          </ac:spMkLst>
        </pc:spChg>
      </pc:sldChg>
      <pc:sldChg chg="modSp mod">
        <pc:chgData name="Vesa Juvonen" userId="c7243be1-99a3-4752-ab2a-0cf698cf8236" providerId="ADAL" clId="{97A5D1DB-82A4-43B5-833F-E94044967ACC}" dt="2022-01-27T16:24:36.081" v="648" actId="20577"/>
        <pc:sldMkLst>
          <pc:docMk/>
          <pc:sldMk cId="10702720" sldId="2079"/>
        </pc:sldMkLst>
        <pc:spChg chg="mod">
          <ac:chgData name="Vesa Juvonen" userId="c7243be1-99a3-4752-ab2a-0cf698cf8236" providerId="ADAL" clId="{97A5D1DB-82A4-43B5-833F-E94044967ACC}" dt="2022-01-27T16:24:36.081" v="648" actId="20577"/>
          <ac:spMkLst>
            <pc:docMk/>
            <pc:sldMk cId="10702720" sldId="2079"/>
            <ac:spMk id="8" creationId="{00000000-0000-0000-0000-000000000000}"/>
          </ac:spMkLst>
        </pc:spChg>
      </pc:sldChg>
      <pc:sldChg chg="modSp mod">
        <pc:chgData name="Vesa Juvonen" userId="c7243be1-99a3-4752-ab2a-0cf698cf8236" providerId="ADAL" clId="{97A5D1DB-82A4-43B5-833F-E94044967ACC}" dt="2022-01-27T16:00:31.534" v="576" actId="113"/>
        <pc:sldMkLst>
          <pc:docMk/>
          <pc:sldMk cId="778883926" sldId="2076136264"/>
        </pc:sldMkLst>
        <pc:spChg chg="mod">
          <ac:chgData name="Vesa Juvonen" userId="c7243be1-99a3-4752-ab2a-0cf698cf8236" providerId="ADAL" clId="{97A5D1DB-82A4-43B5-833F-E94044967ACC}" dt="2022-01-27T16:00:31.534" v="576" actId="113"/>
          <ac:spMkLst>
            <pc:docMk/>
            <pc:sldMk cId="778883926" sldId="2076136264"/>
            <ac:spMk id="14" creationId="{953584C8-8734-42EA-AD16-6AA2B405D249}"/>
          </ac:spMkLst>
        </pc:spChg>
      </pc:sldChg>
      <pc:sldChg chg="modSp add mod">
        <pc:chgData name="Vesa Juvonen" userId="c7243be1-99a3-4752-ab2a-0cf698cf8236" providerId="ADAL" clId="{97A5D1DB-82A4-43B5-833F-E94044967ACC}" dt="2022-01-27T10:28:36.802" v="4" actId="207"/>
        <pc:sldMkLst>
          <pc:docMk/>
          <pc:sldMk cId="1870885731" sldId="2076137777"/>
        </pc:sldMkLst>
        <pc:spChg chg="mod">
          <ac:chgData name="Vesa Juvonen" userId="c7243be1-99a3-4752-ab2a-0cf698cf8236" providerId="ADAL" clId="{97A5D1DB-82A4-43B5-833F-E94044967ACC}" dt="2022-01-27T10:28:32.245" v="3" actId="207"/>
          <ac:spMkLst>
            <pc:docMk/>
            <pc:sldMk cId="1870885731" sldId="2076137777"/>
            <ac:spMk id="18" creationId="{E5183C7A-C387-45C5-B839-7BB228B4091B}"/>
          </ac:spMkLst>
        </pc:spChg>
        <pc:spChg chg="mod">
          <ac:chgData name="Vesa Juvonen" userId="c7243be1-99a3-4752-ab2a-0cf698cf8236" providerId="ADAL" clId="{97A5D1DB-82A4-43B5-833F-E94044967ACC}" dt="2022-01-27T10:28:36.802" v="4" actId="207"/>
          <ac:spMkLst>
            <pc:docMk/>
            <pc:sldMk cId="1870885731" sldId="2076137777"/>
            <ac:spMk id="19" creationId="{B96EE522-6672-435D-A47F-0B904BCE8C3A}"/>
          </ac:spMkLst>
        </pc:spChg>
      </pc:sldChg>
      <pc:sldChg chg="delSp mod">
        <pc:chgData name="Vesa Juvonen" userId="c7243be1-99a3-4752-ab2a-0cf698cf8236" providerId="ADAL" clId="{97A5D1DB-82A4-43B5-833F-E94044967ACC}" dt="2022-01-27T10:28:24.715" v="2" actId="478"/>
        <pc:sldMkLst>
          <pc:docMk/>
          <pc:sldMk cId="4264513327" sldId="2076137808"/>
        </pc:sldMkLst>
        <pc:spChg chg="del">
          <ac:chgData name="Vesa Juvonen" userId="c7243be1-99a3-4752-ab2a-0cf698cf8236" providerId="ADAL" clId="{97A5D1DB-82A4-43B5-833F-E94044967ACC}" dt="2022-01-27T10:28:24.715" v="2" actId="478"/>
          <ac:spMkLst>
            <pc:docMk/>
            <pc:sldMk cId="4264513327" sldId="2076137808"/>
            <ac:spMk id="2" creationId="{CFC32C8B-3DF3-47D9-99CD-4C8A9EE366C5}"/>
          </ac:spMkLst>
        </pc:spChg>
      </pc:sldChg>
      <pc:sldChg chg="modNotesTx">
        <pc:chgData name="Vesa Juvonen" userId="c7243be1-99a3-4752-ab2a-0cf698cf8236" providerId="ADAL" clId="{97A5D1DB-82A4-43B5-833F-E94044967ACC}" dt="2022-01-27T10:24:21.764" v="0" actId="20577"/>
        <pc:sldMkLst>
          <pc:docMk/>
          <pc:sldMk cId="3048732025" sldId="2076137809"/>
        </pc:sldMkLst>
      </pc:sldChg>
      <pc:sldChg chg="addSp delSp modSp mod">
        <pc:chgData name="Vesa Juvonen" userId="c7243be1-99a3-4752-ab2a-0cf698cf8236" providerId="ADAL" clId="{97A5D1DB-82A4-43B5-833F-E94044967ACC}" dt="2022-01-27T12:40:48.768" v="492" actId="255"/>
        <pc:sldMkLst>
          <pc:docMk/>
          <pc:sldMk cId="837812005" sldId="2134805600"/>
        </pc:sldMkLst>
        <pc:spChg chg="del">
          <ac:chgData name="Vesa Juvonen" userId="c7243be1-99a3-4752-ab2a-0cf698cf8236" providerId="ADAL" clId="{97A5D1DB-82A4-43B5-833F-E94044967ACC}" dt="2022-01-27T10:28:41.488" v="5" actId="478"/>
          <ac:spMkLst>
            <pc:docMk/>
            <pc:sldMk cId="837812005" sldId="2134805600"/>
            <ac:spMk id="2" creationId="{C87750BB-FD3D-4643-88EA-588B6CC43106}"/>
          </ac:spMkLst>
        </pc:spChg>
        <pc:spChg chg="mod">
          <ac:chgData name="Vesa Juvonen" userId="c7243be1-99a3-4752-ab2a-0cf698cf8236" providerId="ADAL" clId="{97A5D1DB-82A4-43B5-833F-E94044967ACC}" dt="2022-01-27T12:40:48.768" v="492" actId="255"/>
          <ac:spMkLst>
            <pc:docMk/>
            <pc:sldMk cId="837812005" sldId="2134805600"/>
            <ac:spMk id="4" creationId="{D5553122-5672-49E0-86A0-770A0FE9C1B2}"/>
          </ac:spMkLst>
        </pc:spChg>
        <pc:spChg chg="mod">
          <ac:chgData name="Vesa Juvonen" userId="c7243be1-99a3-4752-ab2a-0cf698cf8236" providerId="ADAL" clId="{97A5D1DB-82A4-43B5-833F-E94044967ACC}" dt="2022-01-27T10:34:28.777" v="49" actId="1076"/>
          <ac:spMkLst>
            <pc:docMk/>
            <pc:sldMk cId="837812005" sldId="2134805600"/>
            <ac:spMk id="5" creationId="{78CA2CA6-B6E6-44A2-A3FF-D31E50A2BB41}"/>
          </ac:spMkLst>
        </pc:spChg>
        <pc:spChg chg="mod">
          <ac:chgData name="Vesa Juvonen" userId="c7243be1-99a3-4752-ab2a-0cf698cf8236" providerId="ADAL" clId="{97A5D1DB-82A4-43B5-833F-E94044967ACC}" dt="2022-01-27T10:34:32.175" v="50" actId="1076"/>
          <ac:spMkLst>
            <pc:docMk/>
            <pc:sldMk cId="837812005" sldId="2134805600"/>
            <ac:spMk id="7" creationId="{D88F2072-6F4F-460D-B61B-3F21B5F89F2B}"/>
          </ac:spMkLst>
        </pc:spChg>
        <pc:spChg chg="mod">
          <ac:chgData name="Vesa Juvonen" userId="c7243be1-99a3-4752-ab2a-0cf698cf8236" providerId="ADAL" clId="{97A5D1DB-82A4-43B5-833F-E94044967ACC}" dt="2022-01-27T10:34:35.856" v="51" actId="1076"/>
          <ac:spMkLst>
            <pc:docMk/>
            <pc:sldMk cId="837812005" sldId="2134805600"/>
            <ac:spMk id="9" creationId="{4E9385E9-EBB4-4B3B-A43E-6C3ADC70F1A3}"/>
          </ac:spMkLst>
        </pc:spChg>
        <pc:spChg chg="mod">
          <ac:chgData name="Vesa Juvonen" userId="c7243be1-99a3-4752-ab2a-0cf698cf8236" providerId="ADAL" clId="{97A5D1DB-82A4-43B5-833F-E94044967ACC}" dt="2022-01-27T10:34:54.588" v="57" actId="20577"/>
          <ac:spMkLst>
            <pc:docMk/>
            <pc:sldMk cId="837812005" sldId="2134805600"/>
            <ac:spMk id="10" creationId="{7C816919-6E6A-4402-ADE3-B85F4ACC0DF0}"/>
          </ac:spMkLst>
        </pc:spChg>
        <pc:spChg chg="mod">
          <ac:chgData name="Vesa Juvonen" userId="c7243be1-99a3-4752-ab2a-0cf698cf8236" providerId="ADAL" clId="{97A5D1DB-82A4-43B5-833F-E94044967ACC}" dt="2022-01-27T10:34:39.965" v="52" actId="1076"/>
          <ac:spMkLst>
            <pc:docMk/>
            <pc:sldMk cId="837812005" sldId="2134805600"/>
            <ac:spMk id="11" creationId="{DD1EFCA9-4FF7-4A10-ADF6-446C2EFBF31A}"/>
          </ac:spMkLst>
        </pc:spChg>
        <pc:spChg chg="mod">
          <ac:chgData name="Vesa Juvonen" userId="c7243be1-99a3-4752-ab2a-0cf698cf8236" providerId="ADAL" clId="{97A5D1DB-82A4-43B5-833F-E94044967ACC}" dt="2022-01-27T10:34:23.739" v="48" actId="1076"/>
          <ac:spMkLst>
            <pc:docMk/>
            <pc:sldMk cId="837812005" sldId="2134805600"/>
            <ac:spMk id="12" creationId="{98879855-B3F2-4C88-952D-E0112B70464E}"/>
          </ac:spMkLst>
        </pc:spChg>
        <pc:spChg chg="mod">
          <ac:chgData name="Vesa Juvonen" userId="c7243be1-99a3-4752-ab2a-0cf698cf8236" providerId="ADAL" clId="{97A5D1DB-82A4-43B5-833F-E94044967ACC}" dt="2022-01-27T10:34:42.925" v="53" actId="1076"/>
          <ac:spMkLst>
            <pc:docMk/>
            <pc:sldMk cId="837812005" sldId="2134805600"/>
            <ac:spMk id="13" creationId="{7AA2E7E3-A92D-4FCB-B885-E5910601438B}"/>
          </ac:spMkLst>
        </pc:spChg>
        <pc:spChg chg="mod">
          <ac:chgData name="Vesa Juvonen" userId="c7243be1-99a3-4752-ab2a-0cf698cf8236" providerId="ADAL" clId="{97A5D1DB-82A4-43B5-833F-E94044967ACC}" dt="2022-01-27T10:34:47.678" v="54" actId="1076"/>
          <ac:spMkLst>
            <pc:docMk/>
            <pc:sldMk cId="837812005" sldId="2134805600"/>
            <ac:spMk id="15" creationId="{08825732-C0E3-43AF-B051-FA356CD27A34}"/>
          </ac:spMkLst>
        </pc:spChg>
        <pc:spChg chg="mod">
          <ac:chgData name="Vesa Juvonen" userId="c7243be1-99a3-4752-ab2a-0cf698cf8236" providerId="ADAL" clId="{97A5D1DB-82A4-43B5-833F-E94044967ACC}" dt="2022-01-27T12:40:18.458" v="463" actId="14100"/>
          <ac:spMkLst>
            <pc:docMk/>
            <pc:sldMk cId="837812005" sldId="2134805600"/>
            <ac:spMk id="17" creationId="{871629CB-A65D-4CE3-A074-BC0EA176AAE1}"/>
          </ac:spMkLst>
        </pc:spChg>
        <pc:picChg chg="add mod ord">
          <ac:chgData name="Vesa Juvonen" userId="c7243be1-99a3-4752-ab2a-0cf698cf8236" providerId="ADAL" clId="{97A5D1DB-82A4-43B5-833F-E94044967ACC}" dt="2022-01-27T10:34:21.179" v="47" actId="1076"/>
          <ac:picMkLst>
            <pc:docMk/>
            <pc:sldMk cId="837812005" sldId="2134805600"/>
            <ac:picMk id="6" creationId="{EC8619B8-0794-480C-833A-621A165E0E31}"/>
          </ac:picMkLst>
        </pc:picChg>
        <pc:picChg chg="del">
          <ac:chgData name="Vesa Juvonen" userId="c7243be1-99a3-4752-ab2a-0cf698cf8236" providerId="ADAL" clId="{97A5D1DB-82A4-43B5-833F-E94044967ACC}" dt="2022-01-27T10:33:19.967" v="6" actId="478"/>
          <ac:picMkLst>
            <pc:docMk/>
            <pc:sldMk cId="837812005" sldId="2134805600"/>
            <ac:picMk id="8" creationId="{5A80B372-9688-4AD1-A715-F6BD3D9F922E}"/>
          </ac:picMkLst>
        </pc:picChg>
        <pc:picChg chg="add mod">
          <ac:chgData name="Vesa Juvonen" userId="c7243be1-99a3-4752-ab2a-0cf698cf8236" providerId="ADAL" clId="{97A5D1DB-82A4-43B5-833F-E94044967ACC}" dt="2022-01-27T12:39:32.833" v="446" actId="1076"/>
          <ac:picMkLst>
            <pc:docMk/>
            <pc:sldMk cId="837812005" sldId="2134805600"/>
            <ac:picMk id="1026" creationId="{135154FB-108E-4C03-BB39-07D5A7EBFD4C}"/>
          </ac:picMkLst>
        </pc:picChg>
      </pc:sldChg>
      <pc:sldChg chg="delSp modSp mod">
        <pc:chgData name="Vesa Juvonen" userId="c7243be1-99a3-4752-ab2a-0cf698cf8236" providerId="ADAL" clId="{97A5D1DB-82A4-43B5-833F-E94044967ACC}" dt="2022-01-27T10:44:30.175" v="385" actId="20577"/>
        <pc:sldMkLst>
          <pc:docMk/>
          <pc:sldMk cId="3507379078" sldId="2134805601"/>
        </pc:sldMkLst>
        <pc:spChg chg="mod">
          <ac:chgData name="Vesa Juvonen" userId="c7243be1-99a3-4752-ab2a-0cf698cf8236" providerId="ADAL" clId="{97A5D1DB-82A4-43B5-833F-E94044967ACC}" dt="2022-01-27T10:44:30.175" v="385" actId="20577"/>
          <ac:spMkLst>
            <pc:docMk/>
            <pc:sldMk cId="3507379078" sldId="2134805601"/>
            <ac:spMk id="3" creationId="{00000000-0000-0000-0000-000000000000}"/>
          </ac:spMkLst>
        </pc:spChg>
        <pc:spChg chg="del">
          <ac:chgData name="Vesa Juvonen" userId="c7243be1-99a3-4752-ab2a-0cf698cf8236" providerId="ADAL" clId="{97A5D1DB-82A4-43B5-833F-E94044967ACC}" dt="2022-01-27T10:43:47.429" v="267" actId="478"/>
          <ac:spMkLst>
            <pc:docMk/>
            <pc:sldMk cId="3507379078" sldId="2134805601"/>
            <ac:spMk id="4" creationId="{7B552084-92B9-4205-B771-640F8AFFE932}"/>
          </ac:spMkLst>
        </pc:spChg>
      </pc:sldChg>
      <pc:sldChg chg="addSp delSp modSp add del mod">
        <pc:chgData name="Vesa Juvonen" userId="c7243be1-99a3-4752-ab2a-0cf698cf8236" providerId="ADAL" clId="{97A5D1DB-82A4-43B5-833F-E94044967ACC}" dt="2022-01-27T10:43:43.708" v="266" actId="47"/>
        <pc:sldMkLst>
          <pc:docMk/>
          <pc:sldMk cId="4185913909" sldId="2134805603"/>
        </pc:sldMkLst>
        <pc:spChg chg="mod">
          <ac:chgData name="Vesa Juvonen" userId="c7243be1-99a3-4752-ab2a-0cf698cf8236" providerId="ADAL" clId="{97A5D1DB-82A4-43B5-833F-E94044967ACC}" dt="2022-01-27T10:43:15.871" v="262" actId="404"/>
          <ac:spMkLst>
            <pc:docMk/>
            <pc:sldMk cId="4185913909" sldId="2134805603"/>
            <ac:spMk id="4" creationId="{D5553122-5672-49E0-86A0-770A0FE9C1B2}"/>
          </ac:spMkLst>
        </pc:spChg>
        <pc:spChg chg="del">
          <ac:chgData name="Vesa Juvonen" userId="c7243be1-99a3-4752-ab2a-0cf698cf8236" providerId="ADAL" clId="{97A5D1DB-82A4-43B5-833F-E94044967ACC}" dt="2022-01-27T10:40:41.925" v="80" actId="478"/>
          <ac:spMkLst>
            <pc:docMk/>
            <pc:sldMk cId="4185913909" sldId="2134805603"/>
            <ac:spMk id="5" creationId="{78CA2CA6-B6E6-44A2-A3FF-D31E50A2BB41}"/>
          </ac:spMkLst>
        </pc:spChg>
        <pc:spChg chg="del">
          <ac:chgData name="Vesa Juvonen" userId="c7243be1-99a3-4752-ab2a-0cf698cf8236" providerId="ADAL" clId="{97A5D1DB-82A4-43B5-833F-E94044967ACC}" dt="2022-01-27T10:40:41.925" v="80" actId="478"/>
          <ac:spMkLst>
            <pc:docMk/>
            <pc:sldMk cId="4185913909" sldId="2134805603"/>
            <ac:spMk id="7" creationId="{D88F2072-6F4F-460D-B61B-3F21B5F89F2B}"/>
          </ac:spMkLst>
        </pc:spChg>
        <pc:spChg chg="del">
          <ac:chgData name="Vesa Juvonen" userId="c7243be1-99a3-4752-ab2a-0cf698cf8236" providerId="ADAL" clId="{97A5D1DB-82A4-43B5-833F-E94044967ACC}" dt="2022-01-27T10:40:41.925" v="80" actId="478"/>
          <ac:spMkLst>
            <pc:docMk/>
            <pc:sldMk cId="4185913909" sldId="2134805603"/>
            <ac:spMk id="9" creationId="{4E9385E9-EBB4-4B3B-A43E-6C3ADC70F1A3}"/>
          </ac:spMkLst>
        </pc:spChg>
        <pc:spChg chg="del">
          <ac:chgData name="Vesa Juvonen" userId="c7243be1-99a3-4752-ab2a-0cf698cf8236" providerId="ADAL" clId="{97A5D1DB-82A4-43B5-833F-E94044967ACC}" dt="2022-01-27T10:40:41.925" v="80" actId="478"/>
          <ac:spMkLst>
            <pc:docMk/>
            <pc:sldMk cId="4185913909" sldId="2134805603"/>
            <ac:spMk id="10" creationId="{7C816919-6E6A-4402-ADE3-B85F4ACC0DF0}"/>
          </ac:spMkLst>
        </pc:spChg>
        <pc:spChg chg="del">
          <ac:chgData name="Vesa Juvonen" userId="c7243be1-99a3-4752-ab2a-0cf698cf8236" providerId="ADAL" clId="{97A5D1DB-82A4-43B5-833F-E94044967ACC}" dt="2022-01-27T10:40:41.925" v="80" actId="478"/>
          <ac:spMkLst>
            <pc:docMk/>
            <pc:sldMk cId="4185913909" sldId="2134805603"/>
            <ac:spMk id="11" creationId="{DD1EFCA9-4FF7-4A10-ADF6-446C2EFBF31A}"/>
          </ac:spMkLst>
        </pc:spChg>
        <pc:spChg chg="del mod">
          <ac:chgData name="Vesa Juvonen" userId="c7243be1-99a3-4752-ab2a-0cf698cf8236" providerId="ADAL" clId="{97A5D1DB-82A4-43B5-833F-E94044967ACC}" dt="2022-01-27T10:43:20.222" v="263" actId="478"/>
          <ac:spMkLst>
            <pc:docMk/>
            <pc:sldMk cId="4185913909" sldId="2134805603"/>
            <ac:spMk id="12" creationId="{98879855-B3F2-4C88-952D-E0112B70464E}"/>
          </ac:spMkLst>
        </pc:spChg>
        <pc:spChg chg="del">
          <ac:chgData name="Vesa Juvonen" userId="c7243be1-99a3-4752-ab2a-0cf698cf8236" providerId="ADAL" clId="{97A5D1DB-82A4-43B5-833F-E94044967ACC}" dt="2022-01-27T10:40:41.925" v="80" actId="478"/>
          <ac:spMkLst>
            <pc:docMk/>
            <pc:sldMk cId="4185913909" sldId="2134805603"/>
            <ac:spMk id="13" creationId="{7AA2E7E3-A92D-4FCB-B885-E5910601438B}"/>
          </ac:spMkLst>
        </pc:spChg>
        <pc:spChg chg="del">
          <ac:chgData name="Vesa Juvonen" userId="c7243be1-99a3-4752-ab2a-0cf698cf8236" providerId="ADAL" clId="{97A5D1DB-82A4-43B5-833F-E94044967ACC}" dt="2022-01-27T10:40:41.925" v="80" actId="478"/>
          <ac:spMkLst>
            <pc:docMk/>
            <pc:sldMk cId="4185913909" sldId="2134805603"/>
            <ac:spMk id="15" creationId="{08825732-C0E3-43AF-B051-FA356CD27A34}"/>
          </ac:spMkLst>
        </pc:spChg>
        <pc:spChg chg="mod">
          <ac:chgData name="Vesa Juvonen" userId="c7243be1-99a3-4752-ab2a-0cf698cf8236" providerId="ADAL" clId="{97A5D1DB-82A4-43B5-833F-E94044967ACC}" dt="2022-01-27T10:41:09.572" v="102" actId="1076"/>
          <ac:spMkLst>
            <pc:docMk/>
            <pc:sldMk cId="4185913909" sldId="2134805603"/>
            <ac:spMk id="17" creationId="{871629CB-A65D-4CE3-A074-BC0EA176AAE1}"/>
          </ac:spMkLst>
        </pc:spChg>
        <pc:picChg chg="add mod ord">
          <ac:chgData name="Vesa Juvonen" userId="c7243be1-99a3-4752-ab2a-0cf698cf8236" providerId="ADAL" clId="{97A5D1DB-82A4-43B5-833F-E94044967ACC}" dt="2022-01-27T10:43:26.450" v="265" actId="14100"/>
          <ac:picMkLst>
            <pc:docMk/>
            <pc:sldMk cId="4185913909" sldId="2134805603"/>
            <ac:picMk id="3" creationId="{52ED0B96-0E28-4BED-9642-34B8BC2796FF}"/>
          </ac:picMkLst>
        </pc:picChg>
        <pc:picChg chg="del">
          <ac:chgData name="Vesa Juvonen" userId="c7243be1-99a3-4752-ab2a-0cf698cf8236" providerId="ADAL" clId="{97A5D1DB-82A4-43B5-833F-E94044967ACC}" dt="2022-01-27T10:40:23.871" v="72" actId="478"/>
          <ac:picMkLst>
            <pc:docMk/>
            <pc:sldMk cId="4185913909" sldId="2134805603"/>
            <ac:picMk id="6" creationId="{EC8619B8-0794-480C-833A-621A165E0E31}"/>
          </ac:picMkLst>
        </pc:picChg>
      </pc:sldChg>
    </pc:docChg>
  </pc:docChgLst>
  <pc:docChgLst>
    <pc:chgData name="David Warner" userId="S::david_dwarnerii.com#ext#@microsoft.onmicrosoft.com::acafcf14-4098-4a83-9425-e73571277a06" providerId="AD" clId="Web-{6C53E5F8-8DA5-46AC-8141-B53D1D8E8755}"/>
    <pc:docChg chg="modSld">
      <pc:chgData name="David Warner" userId="S::david_dwarnerii.com#ext#@microsoft.onmicrosoft.com::acafcf14-4098-4a83-9425-e73571277a06" providerId="AD" clId="Web-{6C53E5F8-8DA5-46AC-8141-B53D1D8E8755}" dt="2022-01-29T21:18:34.749" v="148" actId="14100"/>
      <pc:docMkLst>
        <pc:docMk/>
      </pc:docMkLst>
      <pc:sldChg chg="modSp">
        <pc:chgData name="David Warner" userId="S::david_dwarnerii.com#ext#@microsoft.onmicrosoft.com::acafcf14-4098-4a83-9425-e73571277a06" providerId="AD" clId="Web-{6C53E5F8-8DA5-46AC-8141-B53D1D8E8755}" dt="2022-01-29T21:18:34.749" v="148" actId="14100"/>
        <pc:sldMkLst>
          <pc:docMk/>
          <pc:sldMk cId="10702720" sldId="2079"/>
        </pc:sldMkLst>
        <pc:spChg chg="mod">
          <ac:chgData name="David Warner" userId="S::david_dwarnerii.com#ext#@microsoft.onmicrosoft.com::acafcf14-4098-4a83-9425-e73571277a06" providerId="AD" clId="Web-{6C53E5F8-8DA5-46AC-8141-B53D1D8E8755}" dt="2022-01-29T21:18:34.749" v="148" actId="14100"/>
          <ac:spMkLst>
            <pc:docMk/>
            <pc:sldMk cId="10702720" sldId="2079"/>
            <ac:spMk id="8" creationId="{00000000-0000-0000-0000-000000000000}"/>
          </ac:spMkLst>
        </pc:spChg>
        <pc:picChg chg="mod">
          <ac:chgData name="David Warner" userId="S::david_dwarnerii.com#ext#@microsoft.onmicrosoft.com::acafcf14-4098-4a83-9425-e73571277a06" providerId="AD" clId="Web-{6C53E5F8-8DA5-46AC-8141-B53D1D8E8755}" dt="2022-01-29T21:15:09.818" v="74" actId="1076"/>
          <ac:picMkLst>
            <pc:docMk/>
            <pc:sldMk cId="10702720" sldId="2079"/>
            <ac:picMk id="10" creationId="{5409D8D9-ED25-4FFB-A122-186294A960A1}"/>
          </ac:picMkLst>
        </pc:picChg>
        <pc:picChg chg="mod">
          <ac:chgData name="David Warner" userId="S::david_dwarnerii.com#ext#@microsoft.onmicrosoft.com::acafcf14-4098-4a83-9425-e73571277a06" providerId="AD" clId="Web-{6C53E5F8-8DA5-46AC-8141-B53D1D8E8755}" dt="2022-01-29T21:15:05.818" v="73" actId="1076"/>
          <ac:picMkLst>
            <pc:docMk/>
            <pc:sldMk cId="10702720" sldId="2079"/>
            <ac:picMk id="11" creationId="{1969CEB2-97BE-4D53-B93F-16FBDB07A39C}"/>
          </ac:picMkLst>
        </pc:picChg>
        <pc:picChg chg="mod modCrop">
          <ac:chgData name="David Warner" userId="S::david_dwarnerii.com#ext#@microsoft.onmicrosoft.com::acafcf14-4098-4a83-9425-e73571277a06" providerId="AD" clId="Web-{6C53E5F8-8DA5-46AC-8141-B53D1D8E8755}" dt="2022-01-29T21:15:09.833" v="75" actId="1076"/>
          <ac:picMkLst>
            <pc:docMk/>
            <pc:sldMk cId="10702720" sldId="2079"/>
            <ac:picMk id="16" creationId="{03103D18-CA18-488C-A085-DC2A990B13FF}"/>
          </ac:picMkLst>
        </pc:picChg>
      </pc:sldChg>
      <pc:sldChg chg="modSp">
        <pc:chgData name="David Warner" userId="S::david_dwarnerii.com#ext#@microsoft.onmicrosoft.com::acafcf14-4098-4a83-9425-e73571277a06" providerId="AD" clId="Web-{6C53E5F8-8DA5-46AC-8141-B53D1D8E8755}" dt="2022-01-29T21:17:51.388" v="138" actId="1076"/>
        <pc:sldMkLst>
          <pc:docMk/>
          <pc:sldMk cId="778883926" sldId="2076136264"/>
        </pc:sldMkLst>
        <pc:spChg chg="mod">
          <ac:chgData name="David Warner" userId="S::david_dwarnerii.com#ext#@microsoft.onmicrosoft.com::acafcf14-4098-4a83-9425-e73571277a06" providerId="AD" clId="Web-{6C53E5F8-8DA5-46AC-8141-B53D1D8E8755}" dt="2022-01-29T21:17:34.184" v="13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6C53E5F8-8DA5-46AC-8141-B53D1D8E8755}" dt="2022-01-29T21:17:51.38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6C53E5F8-8DA5-46AC-8141-B53D1D8E8755}" dt="2022-01-29T21:17:47.169" v="136" actId="1076"/>
          <ac:picMkLst>
            <pc:docMk/>
            <pc:sldMk cId="778883926" sldId="2076136264"/>
            <ac:picMk id="8" creationId="{5CE79840-1779-4FD7-A591-EC889F37EF9E}"/>
          </ac:picMkLst>
        </pc:picChg>
        <pc:picChg chg="mod modCrop">
          <ac:chgData name="David Warner" userId="S::david_dwarnerii.com#ext#@microsoft.onmicrosoft.com::acafcf14-4098-4a83-9425-e73571277a06" providerId="AD" clId="Web-{6C53E5F8-8DA5-46AC-8141-B53D1D8E8755}" dt="2022-01-29T21:17:47.201"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6C53E5F8-8DA5-46AC-8141-B53D1D8E8755}" dt="2022-01-29T21:17:42.950" v="135" actId="1076"/>
          <ac:picMkLst>
            <pc:docMk/>
            <pc:sldMk cId="778883926" sldId="2076136264"/>
            <ac:picMk id="11" creationId="{47158F51-FAAD-4DE3-B803-9B850CB0571E}"/>
          </ac:picMkLst>
        </pc:picChg>
      </pc:sldChg>
    </pc:docChg>
  </pc:docChgLst>
  <pc:docChgLst>
    <pc:chgData name="Vesa Juvonen" userId="c7243be1-99a3-4752-ab2a-0cf698cf8236" providerId="ADAL" clId="{C3F84F11-61AB-4CA8-A40B-B7CC8C910236}"/>
    <pc:docChg chg="undo custSel addSld delSld modSld modSection">
      <pc:chgData name="Vesa Juvonen" userId="c7243be1-99a3-4752-ab2a-0cf698cf8236" providerId="ADAL" clId="{C3F84F11-61AB-4CA8-A40B-B7CC8C910236}" dt="2021-09-09T13:58:15.127" v="241" actId="20577"/>
      <pc:docMkLst>
        <pc:docMk/>
      </pc:docMkLst>
      <pc:sldChg chg="modSp mod">
        <pc:chgData name="Vesa Juvonen" userId="c7243be1-99a3-4752-ab2a-0cf698cf8236" providerId="ADAL" clId="{C3F84F11-61AB-4CA8-A40B-B7CC8C910236}" dt="2021-09-06T17:25:50.613" v="11" actId="20577"/>
        <pc:sldMkLst>
          <pc:docMk/>
          <pc:sldMk cId="2773584698" sldId="1621"/>
        </pc:sldMkLst>
        <pc:spChg chg="mod">
          <ac:chgData name="Vesa Juvonen" userId="c7243be1-99a3-4752-ab2a-0cf698cf8236" providerId="ADAL" clId="{C3F84F11-61AB-4CA8-A40B-B7CC8C910236}" dt="2021-09-06T17:25:50.613" v="11" actId="20577"/>
          <ac:spMkLst>
            <pc:docMk/>
            <pc:sldMk cId="2773584698" sldId="1621"/>
            <ac:spMk id="7" creationId="{6F939F32-4E37-4CA3-B710-00610E5E59D3}"/>
          </ac:spMkLst>
        </pc:spChg>
      </pc:sldChg>
      <pc:sldChg chg="modSp mod">
        <pc:chgData name="Vesa Juvonen" userId="c7243be1-99a3-4752-ab2a-0cf698cf8236" providerId="ADAL" clId="{C3F84F11-61AB-4CA8-A40B-B7CC8C910236}" dt="2021-09-06T18:59:13.047" v="65" actId="20577"/>
        <pc:sldMkLst>
          <pc:docMk/>
          <pc:sldMk cId="10702720" sldId="2079"/>
        </pc:sldMkLst>
        <pc:spChg chg="mod">
          <ac:chgData name="Vesa Juvonen" userId="c7243be1-99a3-4752-ab2a-0cf698cf8236" providerId="ADAL" clId="{C3F84F11-61AB-4CA8-A40B-B7CC8C910236}" dt="2021-09-06T18:59:13.047" v="65" actId="20577"/>
          <ac:spMkLst>
            <pc:docMk/>
            <pc:sldMk cId="10702720" sldId="2079"/>
            <ac:spMk id="8" creationId="{00000000-0000-0000-0000-000000000000}"/>
          </ac:spMkLst>
        </pc:spChg>
      </pc:sldChg>
      <pc:sldChg chg="addSp delSp modSp mod">
        <pc:chgData name="Vesa Juvonen" userId="c7243be1-99a3-4752-ab2a-0cf698cf8236" providerId="ADAL" clId="{C3F84F11-61AB-4CA8-A40B-B7CC8C910236}" dt="2021-09-09T13:58:15.127" v="241" actId="20577"/>
        <pc:sldMkLst>
          <pc:docMk/>
          <pc:sldMk cId="467751124" sldId="6149"/>
        </pc:sldMkLst>
        <pc:spChg chg="mod">
          <ac:chgData name="Vesa Juvonen" userId="c7243be1-99a3-4752-ab2a-0cf698cf8236" providerId="ADAL" clId="{C3F84F11-61AB-4CA8-A40B-B7CC8C910236}" dt="2021-09-09T13:58:15.127" v="241" actId="20577"/>
          <ac:spMkLst>
            <pc:docMk/>
            <pc:sldMk cId="467751124" sldId="6149"/>
            <ac:spMk id="3" creationId="{00000000-0000-0000-0000-000000000000}"/>
          </ac:spMkLst>
        </pc:spChg>
        <pc:spChg chg="add del">
          <ac:chgData name="Vesa Juvonen" userId="c7243be1-99a3-4752-ab2a-0cf698cf8236" providerId="ADAL" clId="{C3F84F11-61AB-4CA8-A40B-B7CC8C910236}" dt="2021-09-09T13:57:58.204" v="178" actId="478"/>
          <ac:spMkLst>
            <pc:docMk/>
            <pc:sldMk cId="467751124" sldId="6149"/>
            <ac:spMk id="5" creationId="{36F4783D-C192-4FFD-AB3F-3740664F28BC}"/>
          </ac:spMkLst>
        </pc:spChg>
      </pc:sldChg>
      <pc:sldChg chg="modSp mod">
        <pc:chgData name="Vesa Juvonen" userId="c7243be1-99a3-4752-ab2a-0cf698cf8236" providerId="ADAL" clId="{C3F84F11-61AB-4CA8-A40B-B7CC8C910236}" dt="2021-09-09T13:55:43.279" v="177" actId="20577"/>
        <pc:sldMkLst>
          <pc:docMk/>
          <pc:sldMk cId="2636939237" sldId="2076137579"/>
        </pc:sldMkLst>
        <pc:spChg chg="mod">
          <ac:chgData name="Vesa Juvonen" userId="c7243be1-99a3-4752-ab2a-0cf698cf8236" providerId="ADAL" clId="{C3F84F11-61AB-4CA8-A40B-B7CC8C910236}" dt="2021-09-09T13:55:43.279" v="177" actId="20577"/>
          <ac:spMkLst>
            <pc:docMk/>
            <pc:sldMk cId="2636939237" sldId="2076137579"/>
            <ac:spMk id="3" creationId="{CBDC9C38-872E-4048-96FE-C321FEF21EC1}"/>
          </ac:spMkLst>
        </pc:spChg>
        <pc:picChg chg="mod">
          <ac:chgData name="Vesa Juvonen" userId="c7243be1-99a3-4752-ab2a-0cf698cf8236" providerId="ADAL" clId="{C3F84F11-61AB-4CA8-A40B-B7CC8C910236}" dt="2021-09-09T13:55:03.603" v="101" actId="14100"/>
          <ac:picMkLst>
            <pc:docMk/>
            <pc:sldMk cId="2636939237" sldId="2076137579"/>
            <ac:picMk id="66" creationId="{068F5472-8D51-4135-891B-F948BF382C84}"/>
          </ac:picMkLst>
        </pc:picChg>
      </pc:sldChg>
      <pc:sldChg chg="addSp delSp del mod">
        <pc:chgData name="Vesa Juvonen" userId="c7243be1-99a3-4752-ab2a-0cf698cf8236" providerId="ADAL" clId="{C3F84F11-61AB-4CA8-A40B-B7CC8C910236}" dt="2021-09-09T13:29:37.009" v="97" actId="47"/>
        <pc:sldMkLst>
          <pc:docMk/>
          <pc:sldMk cId="807260399" sldId="2076137663"/>
        </pc:sldMkLst>
        <pc:spChg chg="del">
          <ac:chgData name="Vesa Juvonen" userId="c7243be1-99a3-4752-ab2a-0cf698cf8236" providerId="ADAL" clId="{C3F84F11-61AB-4CA8-A40B-B7CC8C910236}" dt="2021-09-09T13:29:22.638" v="90" actId="21"/>
          <ac:spMkLst>
            <pc:docMk/>
            <pc:sldMk cId="807260399" sldId="2076137663"/>
            <ac:spMk id="2" creationId="{80AAA225-94E8-4DB9-8B7D-95A640D67327}"/>
          </ac:spMkLst>
        </pc:spChg>
        <pc:spChg chg="add">
          <ac:chgData name="Vesa Juvonen" userId="c7243be1-99a3-4752-ab2a-0cf698cf8236" providerId="ADAL" clId="{C3F84F11-61AB-4CA8-A40B-B7CC8C910236}" dt="2021-09-06T17:25:13.592" v="0" actId="22"/>
          <ac:spMkLst>
            <pc:docMk/>
            <pc:sldMk cId="807260399" sldId="2076137663"/>
            <ac:spMk id="3" creationId="{1EFEABF9-BAFA-48D1-961F-68CC723A4C25}"/>
          </ac:spMkLst>
        </pc:spChg>
      </pc:sldChg>
      <pc:sldChg chg="del">
        <pc:chgData name="Vesa Juvonen" userId="c7243be1-99a3-4752-ab2a-0cf698cf8236" providerId="ADAL" clId="{C3F84F11-61AB-4CA8-A40B-B7CC8C910236}" dt="2021-09-06T17:25:18.523" v="2" actId="47"/>
        <pc:sldMkLst>
          <pc:docMk/>
          <pc:sldMk cId="649892384" sldId="2076137677"/>
        </pc:sldMkLst>
      </pc:sldChg>
      <pc:sldChg chg="addSp delSp modSp del mod">
        <pc:chgData name="Vesa Juvonen" userId="c7243be1-99a3-4752-ab2a-0cf698cf8236" providerId="ADAL" clId="{C3F84F11-61AB-4CA8-A40B-B7CC8C910236}" dt="2021-09-09T13:28:54.738" v="88" actId="47"/>
        <pc:sldMkLst>
          <pc:docMk/>
          <pc:sldMk cId="879083936" sldId="2076137681"/>
        </pc:sldMkLst>
        <pc:spChg chg="add del mod">
          <ac:chgData name="Vesa Juvonen" userId="c7243be1-99a3-4752-ab2a-0cf698cf8236" providerId="ADAL" clId="{C3F84F11-61AB-4CA8-A40B-B7CC8C910236}" dt="2021-09-09T12:13:27.934" v="66" actId="478"/>
          <ac:spMkLst>
            <pc:docMk/>
            <pc:sldMk cId="879083936" sldId="2076137681"/>
            <ac:spMk id="11" creationId="{9A48E26E-87FA-454A-B723-90E3543C5E00}"/>
          </ac:spMkLst>
        </pc:spChg>
        <pc:spChg chg="mod">
          <ac:chgData name="Vesa Juvonen" userId="c7243be1-99a3-4752-ab2a-0cf698cf8236" providerId="ADAL" clId="{C3F84F11-61AB-4CA8-A40B-B7CC8C910236}" dt="2021-09-09T12:13:46.513" v="86" actId="404"/>
          <ac:spMkLst>
            <pc:docMk/>
            <pc:sldMk cId="879083936" sldId="2076137681"/>
            <ac:spMk id="19" creationId="{B96EE522-6672-435D-A47F-0B904BCE8C3A}"/>
          </ac:spMkLst>
        </pc:spChg>
      </pc:sldChg>
      <pc:sldChg chg="addSp modSp add mod">
        <pc:chgData name="Vesa Juvonen" userId="c7243be1-99a3-4752-ab2a-0cf698cf8236" providerId="ADAL" clId="{C3F84F11-61AB-4CA8-A40B-B7CC8C910236}" dt="2021-09-09T13:29:30.285" v="96" actId="17032"/>
        <pc:sldMkLst>
          <pc:docMk/>
          <pc:sldMk cId="52339594" sldId="2076137693"/>
        </pc:sldMkLst>
        <pc:spChg chg="add mod">
          <ac:chgData name="Vesa Juvonen" userId="c7243be1-99a3-4752-ab2a-0cf698cf8236" providerId="ADAL" clId="{C3F84F11-61AB-4CA8-A40B-B7CC8C910236}" dt="2021-09-09T13:29:27.382" v="95" actId="6549"/>
          <ac:spMkLst>
            <pc:docMk/>
            <pc:sldMk cId="52339594" sldId="2076137693"/>
            <ac:spMk id="4" creationId="{555EC26B-7997-403B-A28F-43865CC59B9C}"/>
          </ac:spMkLst>
        </pc:spChg>
        <pc:spChg chg="mod">
          <ac:chgData name="Vesa Juvonen" userId="c7243be1-99a3-4752-ab2a-0cf698cf8236" providerId="ADAL" clId="{C3F84F11-61AB-4CA8-A40B-B7CC8C910236}" dt="2021-09-09T13:29:30.285" v="96" actId="17032"/>
          <ac:spMkLst>
            <pc:docMk/>
            <pc:sldMk cId="52339594" sldId="2076137693"/>
            <ac:spMk id="18" creationId="{E5183C7A-C387-45C5-B839-7BB228B4091B}"/>
          </ac:spMkLst>
        </pc:spChg>
      </pc:sldChg>
      <pc:sldChg chg="add">
        <pc:chgData name="Vesa Juvonen" userId="c7243be1-99a3-4752-ab2a-0cf698cf8236" providerId="ADAL" clId="{C3F84F11-61AB-4CA8-A40B-B7CC8C910236}" dt="2021-09-09T13:28:52.194" v="87" actId="22"/>
        <pc:sldMkLst>
          <pc:docMk/>
          <pc:sldMk cId="93809026" sldId="2076137694"/>
        </pc:sldMkLst>
      </pc:sldChg>
      <pc:sldChg chg="del">
        <pc:chgData name="Vesa Juvonen" userId="c7243be1-99a3-4752-ab2a-0cf698cf8236" providerId="ADAL" clId="{C3F84F11-61AB-4CA8-A40B-B7CC8C910236}" dt="2021-09-06T17:25:25.460" v="4" actId="47"/>
        <pc:sldMkLst>
          <pc:docMk/>
          <pc:sldMk cId="1799728944" sldId="2134805594"/>
        </pc:sldMkLst>
      </pc:sldChg>
    </pc:docChg>
  </pc:docChgLst>
  <pc:docChgLst>
    <pc:chgData name="Alex Terentiev" userId="S::aterentiev@microsoft.com::b089aebb-68c6-439e-96df-7e98da5a759e" providerId="AD" clId="Web-{E2B5841A-4AC8-CFEA-F244-3865D897DFFE}"/>
    <pc:docChg chg="modSld">
      <pc:chgData name="Alex Terentiev" userId="S::aterentiev@microsoft.com::b089aebb-68c6-439e-96df-7e98da5a759e" providerId="AD" clId="Web-{E2B5841A-4AC8-CFEA-F244-3865D897DFFE}" dt="2021-12-01T17:51:11.055" v="5" actId="20577"/>
      <pc:docMkLst>
        <pc:docMk/>
      </pc:docMkLst>
      <pc:sldChg chg="delSp modSp">
        <pc:chgData name="Alex Terentiev" userId="S::aterentiev@microsoft.com::b089aebb-68c6-439e-96df-7e98da5a759e" providerId="AD" clId="Web-{E2B5841A-4AC8-CFEA-F244-3865D897DFFE}" dt="2021-12-01T17:51:11.055" v="5" actId="20577"/>
        <pc:sldMkLst>
          <pc:docMk/>
          <pc:sldMk cId="4037611923" sldId="3334"/>
        </pc:sldMkLst>
        <pc:spChg chg="mod">
          <ac:chgData name="Alex Terentiev" userId="S::aterentiev@microsoft.com::b089aebb-68c6-439e-96df-7e98da5a759e" providerId="AD" clId="Web-{E2B5841A-4AC8-CFEA-F244-3865D897DFFE}" dt="2021-12-01T17:51:11.055" v="5" actId="20577"/>
          <ac:spMkLst>
            <pc:docMk/>
            <pc:sldMk cId="4037611923" sldId="3334"/>
            <ac:spMk id="3" creationId="{CBDC9C38-872E-4048-96FE-C321FEF21EC1}"/>
          </ac:spMkLst>
        </pc:spChg>
        <pc:spChg chg="del">
          <ac:chgData name="Alex Terentiev" userId="S::aterentiev@microsoft.com::b089aebb-68c6-439e-96df-7e98da5a759e" providerId="AD" clId="Web-{E2B5841A-4AC8-CFEA-F244-3865D897DFFE}" dt="2021-12-01T17:50:59.461" v="0"/>
          <ac:spMkLst>
            <pc:docMk/>
            <pc:sldMk cId="4037611923" sldId="3334"/>
            <ac:spMk id="4" creationId="{B40F682A-245B-4723-98FA-C28027E4BD10}"/>
          </ac:spMkLst>
        </pc:spChg>
      </pc:sldChg>
    </pc:docChg>
  </pc:docChgLst>
  <pc:docChgLst>
    <pc:chgData name="Alex Terentiev" userId="S::aterentiev@microsoft.com::b089aebb-68c6-439e-96df-7e98da5a759e" providerId="AD" clId="Web-{5C11D20D-168F-4CE7-AF3F-7848687EA446}"/>
    <pc:docChg chg="modSld">
      <pc:chgData name="Alex Terentiev" userId="S::aterentiev@microsoft.com::b089aebb-68c6-439e-96df-7e98da5a759e" providerId="AD" clId="Web-{5C11D20D-168F-4CE7-AF3F-7848687EA446}" dt="2022-03-24T02:02:32.040" v="0" actId="20577"/>
      <pc:docMkLst>
        <pc:docMk/>
      </pc:docMkLst>
      <pc:sldChg chg="modSp">
        <pc:chgData name="Alex Terentiev" userId="S::aterentiev@microsoft.com::b089aebb-68c6-439e-96df-7e98da5a759e" providerId="AD" clId="Web-{5C11D20D-168F-4CE7-AF3F-7848687EA446}" dt="2022-03-24T02:02:32.040" v="0" actId="20577"/>
        <pc:sldMkLst>
          <pc:docMk/>
          <pc:sldMk cId="4037611923" sldId="3334"/>
        </pc:sldMkLst>
        <pc:spChg chg="mod">
          <ac:chgData name="Alex Terentiev" userId="S::aterentiev@microsoft.com::b089aebb-68c6-439e-96df-7e98da5a759e" providerId="AD" clId="Web-{5C11D20D-168F-4CE7-AF3F-7848687EA446}" dt="2022-03-24T02:02:32.040" v="0" actId="20577"/>
          <ac:spMkLst>
            <pc:docMk/>
            <pc:sldMk cId="4037611923" sldId="3334"/>
            <ac:spMk id="3" creationId="{CBDC9C38-872E-4048-96FE-C321FEF21EC1}"/>
          </ac:spMkLst>
        </pc:spChg>
      </pc:sldChg>
    </pc:docChg>
  </pc:docChgLst>
  <pc:docChgLst>
    <pc:chgData name="David Warner" userId="S::davidwarner@microsoft.com::51ffa14d-fdfd-4571-a787-ad4b3bb92711" providerId="AD" clId="Web-{CB502B20-E835-44DA-9833-F3669B12AC47}"/>
    <pc:docChg chg="modSld">
      <pc:chgData name="David Warner" userId="S::davidwarner@microsoft.com::51ffa14d-fdfd-4571-a787-ad4b3bb92711" providerId="AD" clId="Web-{CB502B20-E835-44DA-9833-F3669B12AC47}" dt="2022-05-18T18:16:22.540" v="1"/>
      <pc:docMkLst>
        <pc:docMk/>
      </pc:docMkLst>
      <pc:sldChg chg="modSp">
        <pc:chgData name="David Warner" userId="S::davidwarner@microsoft.com::51ffa14d-fdfd-4571-a787-ad4b3bb92711" providerId="AD" clId="Web-{CB502B20-E835-44DA-9833-F3669B12AC47}" dt="2022-05-18T18:16:22.540" v="1"/>
        <pc:sldMkLst>
          <pc:docMk/>
          <pc:sldMk cId="10702720" sldId="2079"/>
        </pc:sldMkLst>
        <pc:picChg chg="mod">
          <ac:chgData name="David Warner" userId="S::davidwarner@microsoft.com::51ffa14d-fdfd-4571-a787-ad4b3bb92711" providerId="AD" clId="Web-{CB502B20-E835-44DA-9833-F3669B12AC47}" dt="2022-05-18T18:16:22.540" v="1"/>
          <ac:picMkLst>
            <pc:docMk/>
            <pc:sldMk cId="10702720" sldId="2079"/>
            <ac:picMk id="14" creationId="{30DD5E75-AE1C-42EE-95F9-3C1689B260BC}"/>
          </ac:picMkLst>
        </pc:picChg>
      </pc:sldChg>
      <pc:sldChg chg="modSp">
        <pc:chgData name="David Warner" userId="S::davidwarner@microsoft.com::51ffa14d-fdfd-4571-a787-ad4b3bb92711" providerId="AD" clId="Web-{CB502B20-E835-44DA-9833-F3669B12AC47}" dt="2022-05-18T18:16:07.008" v="0"/>
        <pc:sldMkLst>
          <pc:docMk/>
          <pc:sldMk cId="778883926" sldId="2076136264"/>
        </pc:sldMkLst>
        <pc:picChg chg="mod">
          <ac:chgData name="David Warner" userId="S::davidwarner@microsoft.com::51ffa14d-fdfd-4571-a787-ad4b3bb92711" providerId="AD" clId="Web-{CB502B20-E835-44DA-9833-F3669B12AC47}" dt="2022-05-18T18:16:07.008" v="0"/>
          <ac:picMkLst>
            <pc:docMk/>
            <pc:sldMk cId="778883926" sldId="2076136264"/>
            <ac:picMk id="6" creationId="{6B96880A-89CD-4450-AE79-E2EC4F9F20C6}"/>
          </ac:picMkLst>
        </pc:picChg>
      </pc:sldChg>
    </pc:docChg>
  </pc:docChgLst>
  <pc:docChgLst>
    <pc:chgData name="Mikael Svenson" userId="965d4e6a-fd22-4d0b-8bb9-2315d7bb356c" providerId="ADAL" clId="{FDF25086-F90F-45F1-9077-7ABF543F7CF5}"/>
    <pc:docChg chg="custSel modSld">
      <pc:chgData name="Mikael Svenson" userId="965d4e6a-fd22-4d0b-8bb9-2315d7bb356c" providerId="ADAL" clId="{FDF25086-F90F-45F1-9077-7ABF543F7CF5}" dt="2022-06-28T18:22:59.201" v="7" actId="6549"/>
      <pc:docMkLst>
        <pc:docMk/>
      </pc:docMkLst>
      <pc:sldChg chg="delSp modSp mod">
        <pc:chgData name="Mikael Svenson" userId="965d4e6a-fd22-4d0b-8bb9-2315d7bb356c" providerId="ADAL" clId="{FDF25086-F90F-45F1-9077-7ABF543F7CF5}" dt="2022-06-28T18:22:59.201" v="7" actId="6549"/>
        <pc:sldMkLst>
          <pc:docMk/>
          <pc:sldMk cId="2925091645" sldId="2076136308"/>
        </pc:sldMkLst>
        <pc:spChg chg="mod">
          <ac:chgData name="Mikael Svenson" userId="965d4e6a-fd22-4d0b-8bb9-2315d7bb356c" providerId="ADAL" clId="{FDF25086-F90F-45F1-9077-7ABF543F7CF5}" dt="2022-06-28T18:22:59.201" v="7" actId="6549"/>
          <ac:spMkLst>
            <pc:docMk/>
            <pc:sldMk cId="2925091645" sldId="2076136308"/>
            <ac:spMk id="3" creationId="{CBDC9C38-872E-4048-96FE-C321FEF21EC1}"/>
          </ac:spMkLst>
        </pc:spChg>
        <pc:spChg chg="del">
          <ac:chgData name="Mikael Svenson" userId="965d4e6a-fd22-4d0b-8bb9-2315d7bb356c" providerId="ADAL" clId="{FDF25086-F90F-45F1-9077-7ABF543F7CF5}" dt="2022-06-28T18:22:23.738" v="0" actId="478"/>
          <ac:spMkLst>
            <pc:docMk/>
            <pc:sldMk cId="2925091645" sldId="2076136308"/>
            <ac:spMk id="5" creationId="{D72C93EB-9D90-3680-2646-AF0D82D68788}"/>
          </ac:spMkLst>
        </pc:spChg>
      </pc:sldChg>
    </pc:docChg>
  </pc:docChgLst>
  <pc:docChgLst>
    <pc:chgData name="David Warner" userId="S::david_dwarnerii.com#ext#@microsoft.onmicrosoft.com::acafcf14-4098-4a83-9425-e73571277a06" providerId="AD" clId="Web-{C9E350C8-DAAC-4B20-A4A6-8076485D9DA5}"/>
    <pc:docChg chg="modSld">
      <pc:chgData name="David Warner" userId="S::david_dwarnerii.com#ext#@microsoft.onmicrosoft.com::acafcf14-4098-4a83-9425-e73571277a06" providerId="AD" clId="Web-{C9E350C8-DAAC-4B20-A4A6-8076485D9DA5}" dt="2022-04-08T19:30:15.960" v="27"/>
      <pc:docMkLst>
        <pc:docMk/>
      </pc:docMkLst>
      <pc:sldChg chg="modSp">
        <pc:chgData name="David Warner" userId="S::david_dwarnerii.com#ext#@microsoft.onmicrosoft.com::acafcf14-4098-4a83-9425-e73571277a06" providerId="AD" clId="Web-{C9E350C8-DAAC-4B20-A4A6-8076485D9DA5}" dt="2022-04-08T19:30:15.960" v="27"/>
        <pc:sldMkLst>
          <pc:docMk/>
          <pc:sldMk cId="10702720" sldId="2079"/>
        </pc:sldMkLst>
        <pc:spChg chg="mod">
          <ac:chgData name="David Warner" userId="S::david_dwarnerii.com#ext#@microsoft.onmicrosoft.com::acafcf14-4098-4a83-9425-e73571277a06" providerId="AD" clId="Web-{C9E350C8-DAAC-4B20-A4A6-8076485D9DA5}" dt="2022-04-08T19:27:58.517" v="1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9E350C8-DAAC-4B20-A4A6-8076485D9DA5}" dt="2022-04-08T19:30:15.960" v="27"/>
          <ac:picMkLst>
            <pc:docMk/>
            <pc:sldMk cId="10702720" sldId="2079"/>
            <ac:picMk id="11" creationId="{1969CEB2-97BE-4D53-B93F-16FBDB07A39C}"/>
          </ac:picMkLst>
        </pc:picChg>
        <pc:picChg chg="mod">
          <ac:chgData name="David Warner" userId="S::david_dwarnerii.com#ext#@microsoft.onmicrosoft.com::acafcf14-4098-4a83-9425-e73571277a06" providerId="AD" clId="Web-{C9E350C8-DAAC-4B20-A4A6-8076485D9DA5}" dt="2022-04-08T19:28:04.533" v="12"/>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C9E350C8-DAAC-4B20-A4A6-8076485D9DA5}" dt="2022-04-08T19:30:07.209" v="26" actId="1076"/>
        <pc:sldMkLst>
          <pc:docMk/>
          <pc:sldMk cId="778883926" sldId="2076136264"/>
        </pc:sldMkLst>
        <pc:spChg chg="mod">
          <ac:chgData name="David Warner" userId="S::david_dwarnerii.com#ext#@microsoft.onmicrosoft.com::acafcf14-4098-4a83-9425-e73571277a06" providerId="AD" clId="Web-{C9E350C8-DAAC-4B20-A4A6-8076485D9DA5}" dt="2022-04-08T19:30:04.022"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9E350C8-DAAC-4B20-A4A6-8076485D9DA5}" dt="2022-04-08T19:30:05.694" v="2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9E350C8-DAAC-4B20-A4A6-8076485D9DA5}" dt="2022-04-08T19:28:17.159" v="13"/>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9E350C8-DAAC-4B20-A4A6-8076485D9DA5}" dt="2022-04-08T19:30:07.209" v="26" actId="1076"/>
          <ac:picMkLst>
            <pc:docMk/>
            <pc:sldMk cId="778883926" sldId="2076136264"/>
            <ac:picMk id="11" creationId="{47158F51-FAAD-4DE3-B803-9B850CB0571E}"/>
          </ac:picMkLst>
        </pc:picChg>
      </pc:sldChg>
    </pc:docChg>
  </pc:docChgLst>
  <pc:docChgLst>
    <pc:chgData name="Waldemar Mastykarz" userId="S::wmastyka@microsoft.com::8c3ccc08-b2ec-4e63-9b9b-25eb044a606e" providerId="AD" clId="Web-{4FF0302B-16FF-CCB8-F4A5-313474DF3802}"/>
    <pc:docChg chg="modSld">
      <pc:chgData name="Waldemar Mastykarz" userId="S::wmastyka@microsoft.com::8c3ccc08-b2ec-4e63-9b9b-25eb044a606e" providerId="AD" clId="Web-{4FF0302B-16FF-CCB8-F4A5-313474DF3802}" dt="2022-03-08T08:13:30.598" v="168" actId="20577"/>
      <pc:docMkLst>
        <pc:docMk/>
      </pc:docMkLst>
      <pc:sldChg chg="delSp modSp">
        <pc:chgData name="Waldemar Mastykarz" userId="S::wmastyka@microsoft.com::8c3ccc08-b2ec-4e63-9b9b-25eb044a606e" providerId="AD" clId="Web-{4FF0302B-16FF-CCB8-F4A5-313474DF3802}" dt="2022-03-08T08:13:30.598" v="168" actId="20577"/>
        <pc:sldMkLst>
          <pc:docMk/>
          <pc:sldMk cId="2253365439" sldId="1642"/>
        </pc:sldMkLst>
        <pc:spChg chg="mod">
          <ac:chgData name="Waldemar Mastykarz" userId="S::wmastyka@microsoft.com::8c3ccc08-b2ec-4e63-9b9b-25eb044a606e" providerId="AD" clId="Web-{4FF0302B-16FF-CCB8-F4A5-313474DF3802}" dt="2022-03-08T08:13:30.598" v="168" actId="20577"/>
          <ac:spMkLst>
            <pc:docMk/>
            <pc:sldMk cId="2253365439" sldId="1642"/>
            <ac:spMk id="3" creationId="{CBDC9C38-872E-4048-96FE-C321FEF21EC1}"/>
          </ac:spMkLst>
        </pc:spChg>
        <pc:spChg chg="del">
          <ac:chgData name="Waldemar Mastykarz" userId="S::wmastyka@microsoft.com::8c3ccc08-b2ec-4e63-9b9b-25eb044a606e" providerId="AD" clId="Web-{4FF0302B-16FF-CCB8-F4A5-313474DF3802}" dt="2022-03-08T07:46:16.017" v="0"/>
          <ac:spMkLst>
            <pc:docMk/>
            <pc:sldMk cId="2253365439" sldId="1642"/>
            <ac:spMk id="4" creationId="{C1C4D997-3C98-49F9-82A8-5BD8D9E822CC}"/>
          </ac:spMkLst>
        </pc:spChg>
      </pc:sldChg>
    </pc:docChg>
  </pc:docChgLst>
  <pc:docChgLst>
    <pc:chgData name="Waldemar Mastykarz" userId="S::wmastyka@microsoft.com::8c3ccc08-b2ec-4e63-9b9b-25eb044a606e" providerId="AD" clId="Web-{F82F6870-C24D-B998-C2AC-847DE52E3FC2}"/>
    <pc:docChg chg="modSld">
      <pc:chgData name="Waldemar Mastykarz" userId="S::wmastyka@microsoft.com::8c3ccc08-b2ec-4e63-9b9b-25eb044a606e" providerId="AD" clId="Web-{F82F6870-C24D-B998-C2AC-847DE52E3FC2}" dt="2021-10-18T15:12:45.202" v="9" actId="20577"/>
      <pc:docMkLst>
        <pc:docMk/>
      </pc:docMkLst>
      <pc:sldChg chg="delSp modSp">
        <pc:chgData name="Waldemar Mastykarz" userId="S::wmastyka@microsoft.com::8c3ccc08-b2ec-4e63-9b9b-25eb044a606e" providerId="AD" clId="Web-{F82F6870-C24D-B998-C2AC-847DE52E3FC2}" dt="2021-10-18T15:12:45.202" v="9" actId="20577"/>
        <pc:sldMkLst>
          <pc:docMk/>
          <pc:sldMk cId="2253365439" sldId="1642"/>
        </pc:sldMkLst>
        <pc:spChg chg="mod">
          <ac:chgData name="Waldemar Mastykarz" userId="S::wmastyka@microsoft.com::8c3ccc08-b2ec-4e63-9b9b-25eb044a606e" providerId="AD" clId="Web-{F82F6870-C24D-B998-C2AC-847DE52E3FC2}" dt="2021-10-18T15:12:45.202" v="9" actId="20577"/>
          <ac:spMkLst>
            <pc:docMk/>
            <pc:sldMk cId="2253365439" sldId="1642"/>
            <ac:spMk id="3" creationId="{CBDC9C38-872E-4048-96FE-C321FEF21EC1}"/>
          </ac:spMkLst>
        </pc:spChg>
        <pc:spChg chg="del">
          <ac:chgData name="Waldemar Mastykarz" userId="S::wmastyka@microsoft.com::8c3ccc08-b2ec-4e63-9b9b-25eb044a606e" providerId="AD" clId="Web-{F82F6870-C24D-B998-C2AC-847DE52E3FC2}" dt="2021-10-18T15:11:28.856" v="0"/>
          <ac:spMkLst>
            <pc:docMk/>
            <pc:sldMk cId="2253365439" sldId="1642"/>
            <ac:spMk id="4" creationId="{C29F6D19-318F-4328-B759-D7DB3298190C}"/>
          </ac:spMkLst>
        </pc:spChg>
      </pc:sldChg>
    </pc:docChg>
  </pc:docChgLst>
  <pc:docChgLst>
    <pc:chgData name="Alex Terentiev" userId="S::aterentiev@microsoft.com::b089aebb-68c6-439e-96df-7e98da5a759e" providerId="AD" clId="Web-{7C665313-159A-8282-FBC3-1A1B216FA2B4}"/>
    <pc:docChg chg="modSld">
      <pc:chgData name="Alex Terentiev" userId="S::aterentiev@microsoft.com::b089aebb-68c6-439e-96df-7e98da5a759e" providerId="AD" clId="Web-{7C665313-159A-8282-FBC3-1A1B216FA2B4}" dt="2021-12-13T15:40:30.578" v="195" actId="20577"/>
      <pc:docMkLst>
        <pc:docMk/>
      </pc:docMkLst>
      <pc:sldChg chg="delSp modSp">
        <pc:chgData name="Alex Terentiev" userId="S::aterentiev@microsoft.com::b089aebb-68c6-439e-96df-7e98da5a759e" providerId="AD" clId="Web-{7C665313-159A-8282-FBC3-1A1B216FA2B4}" dt="2021-12-13T15:40:30.578" v="195" actId="20577"/>
        <pc:sldMkLst>
          <pc:docMk/>
          <pc:sldMk cId="4037611923" sldId="3334"/>
        </pc:sldMkLst>
        <pc:spChg chg="mod">
          <ac:chgData name="Alex Terentiev" userId="S::aterentiev@microsoft.com::b089aebb-68c6-439e-96df-7e98da5a759e" providerId="AD" clId="Web-{7C665313-159A-8282-FBC3-1A1B216FA2B4}" dt="2021-12-13T15:40:30.578" v="195" actId="20577"/>
          <ac:spMkLst>
            <pc:docMk/>
            <pc:sldMk cId="4037611923" sldId="3334"/>
            <ac:spMk id="3" creationId="{CBDC9C38-872E-4048-96FE-C321FEF21EC1}"/>
          </ac:spMkLst>
        </pc:spChg>
        <pc:spChg chg="del">
          <ac:chgData name="Alex Terentiev" userId="S::aterentiev@microsoft.com::b089aebb-68c6-439e-96df-7e98da5a759e" providerId="AD" clId="Web-{7C665313-159A-8282-FBC3-1A1B216FA2B4}" dt="2021-12-13T15:32:37.329" v="0"/>
          <ac:spMkLst>
            <pc:docMk/>
            <pc:sldMk cId="4037611923" sldId="3334"/>
            <ac:spMk id="4" creationId="{36206628-77EB-4358-8B68-C25AE717E25C}"/>
          </ac:spMkLst>
        </pc:spChg>
      </pc:sldChg>
    </pc:docChg>
  </pc:docChgLst>
  <pc:docChgLst>
    <pc:chgData name="Vesa Juvonen" userId="c7243be1-99a3-4752-ab2a-0cf698cf8236" providerId="ADAL" clId="{F79FA503-8B26-44FC-8335-AC827AE0E30D}"/>
    <pc:docChg chg="undo custSel addSld delSld modSld modSection">
      <pc:chgData name="Vesa Juvonen" userId="c7243be1-99a3-4752-ab2a-0cf698cf8236" providerId="ADAL" clId="{F79FA503-8B26-44FC-8335-AC827AE0E30D}" dt="2021-11-04T20:57:47.551" v="346" actId="20577"/>
      <pc:docMkLst>
        <pc:docMk/>
      </pc:docMkLst>
      <pc:sldChg chg="delSp del mod">
        <pc:chgData name="Vesa Juvonen" userId="c7243be1-99a3-4752-ab2a-0cf698cf8236" providerId="ADAL" clId="{F79FA503-8B26-44FC-8335-AC827AE0E30D}" dt="2021-11-03T19:58:11.654" v="5" actId="47"/>
        <pc:sldMkLst>
          <pc:docMk/>
          <pc:sldMk cId="2974719989" sldId="267"/>
        </pc:sldMkLst>
        <pc:spChg chg="del">
          <ac:chgData name="Vesa Juvonen" userId="c7243be1-99a3-4752-ab2a-0cf698cf8236" providerId="ADAL" clId="{F79FA503-8B26-44FC-8335-AC827AE0E30D}" dt="2021-11-03T19:58:08.533" v="4" actId="478"/>
          <ac:spMkLst>
            <pc:docMk/>
            <pc:sldMk cId="2974719989" sldId="267"/>
            <ac:spMk id="4" creationId="{7708774E-1AD0-48A7-8368-2C817C76A4F5}"/>
          </ac:spMkLst>
        </pc:spChg>
      </pc:sldChg>
      <pc:sldChg chg="delSp mod">
        <pc:chgData name="Vesa Juvonen" userId="c7243be1-99a3-4752-ab2a-0cf698cf8236" providerId="ADAL" clId="{F79FA503-8B26-44FC-8335-AC827AE0E30D}" dt="2021-11-03T19:58:53.771" v="18" actId="478"/>
        <pc:sldMkLst>
          <pc:docMk/>
          <pc:sldMk cId="631502111" sldId="11650"/>
        </pc:sldMkLst>
        <pc:spChg chg="del">
          <ac:chgData name="Vesa Juvonen" userId="c7243be1-99a3-4752-ab2a-0cf698cf8236" providerId="ADAL" clId="{F79FA503-8B26-44FC-8335-AC827AE0E30D}" dt="2021-11-03T19:58:53.771" v="18" actId="478"/>
          <ac:spMkLst>
            <pc:docMk/>
            <pc:sldMk cId="631502111" sldId="11650"/>
            <ac:spMk id="4" creationId="{C13AA4B1-F11E-451B-8BCB-04D19229B6FE}"/>
          </ac:spMkLst>
        </pc:spChg>
      </pc:sldChg>
      <pc:sldChg chg="addSp delSp modSp add mod">
        <pc:chgData name="Vesa Juvonen" userId="c7243be1-99a3-4752-ab2a-0cf698cf8236" providerId="ADAL" clId="{F79FA503-8B26-44FC-8335-AC827AE0E30D}" dt="2021-11-04T10:58:58.859" v="320" actId="207"/>
        <pc:sldMkLst>
          <pc:docMk/>
          <pc:sldMk cId="1166268011" sldId="2076137721"/>
        </pc:sldMkLst>
        <pc:spChg chg="mod">
          <ac:chgData name="Vesa Juvonen" userId="c7243be1-99a3-4752-ab2a-0cf698cf8236" providerId="ADAL" clId="{F79FA503-8B26-44FC-8335-AC827AE0E30D}" dt="2021-11-04T10:58:58.859" v="320" actId="207"/>
          <ac:spMkLst>
            <pc:docMk/>
            <pc:sldMk cId="1166268011" sldId="2076137721"/>
            <ac:spMk id="11" creationId="{463E50D4-3798-4435-9259-B3FD089AF08B}"/>
          </ac:spMkLst>
        </pc:spChg>
        <pc:spChg chg="mod">
          <ac:chgData name="Vesa Juvonen" userId="c7243be1-99a3-4752-ab2a-0cf698cf8236" providerId="ADAL" clId="{F79FA503-8B26-44FC-8335-AC827AE0E30D}" dt="2021-11-03T19:58:16.243" v="6" actId="207"/>
          <ac:spMkLst>
            <pc:docMk/>
            <pc:sldMk cId="1166268011" sldId="2076137721"/>
            <ac:spMk id="18" creationId="{E5183C7A-C387-45C5-B839-7BB228B4091B}"/>
          </ac:spMkLst>
        </pc:spChg>
        <pc:spChg chg="mod">
          <ac:chgData name="Vesa Juvonen" userId="c7243be1-99a3-4752-ab2a-0cf698cf8236" providerId="ADAL" clId="{F79FA503-8B26-44FC-8335-AC827AE0E30D}" dt="2021-11-03T19:58:22.282" v="7" actId="207"/>
          <ac:spMkLst>
            <pc:docMk/>
            <pc:sldMk cId="1166268011" sldId="2076137721"/>
            <ac:spMk id="19" creationId="{B96EE522-6672-435D-A47F-0B904BCE8C3A}"/>
          </ac:spMkLst>
        </pc:spChg>
        <pc:picChg chg="add mod">
          <ac:chgData name="Vesa Juvonen" userId="c7243be1-99a3-4752-ab2a-0cf698cf8236" providerId="ADAL" clId="{F79FA503-8B26-44FC-8335-AC827AE0E30D}" dt="2021-11-03T19:58:48.507" v="17" actId="1036"/>
          <ac:picMkLst>
            <pc:docMk/>
            <pc:sldMk cId="1166268011" sldId="2076137721"/>
            <ac:picMk id="5" creationId="{CC2E517E-8002-413D-8E8C-147F8D3F640F}"/>
          </ac:picMkLst>
        </pc:picChg>
        <pc:picChg chg="del">
          <ac:chgData name="Vesa Juvonen" userId="c7243be1-99a3-4752-ab2a-0cf698cf8236" providerId="ADAL" clId="{F79FA503-8B26-44FC-8335-AC827AE0E30D}" dt="2021-11-03T19:58:30.883" v="8" actId="478"/>
          <ac:picMkLst>
            <pc:docMk/>
            <pc:sldMk cId="1166268011" sldId="2076137721"/>
            <ac:picMk id="7" creationId="{AF12EC05-C5A8-4679-B30D-FE6EF779949F}"/>
          </ac:picMkLst>
        </pc:picChg>
      </pc:sldChg>
      <pc:sldChg chg="delSp del mod">
        <pc:chgData name="Vesa Juvonen" userId="c7243be1-99a3-4752-ab2a-0cf698cf8236" providerId="ADAL" clId="{F79FA503-8B26-44FC-8335-AC827AE0E30D}" dt="2021-11-03T19:57:40.288" v="2" actId="47"/>
        <pc:sldMkLst>
          <pc:docMk/>
          <pc:sldMk cId="2981931010" sldId="2076137728"/>
        </pc:sldMkLst>
        <pc:spChg chg="del">
          <ac:chgData name="Vesa Juvonen" userId="c7243be1-99a3-4752-ab2a-0cf698cf8236" providerId="ADAL" clId="{F79FA503-8B26-44FC-8335-AC827AE0E30D}" dt="2021-11-03T19:51:53.096" v="0" actId="478"/>
          <ac:spMkLst>
            <pc:docMk/>
            <pc:sldMk cId="2981931010" sldId="2076137728"/>
            <ac:spMk id="3" creationId="{80FCA7F3-B0DD-4A6B-A779-A5879B4A5C31}"/>
          </ac:spMkLst>
        </pc:spChg>
      </pc:sldChg>
      <pc:sldChg chg="add">
        <pc:chgData name="Vesa Juvonen" userId="c7243be1-99a3-4752-ab2a-0cf698cf8236" providerId="ADAL" clId="{F79FA503-8B26-44FC-8335-AC827AE0E30D}" dt="2021-11-03T19:57:38.616" v="1"/>
        <pc:sldMkLst>
          <pc:docMk/>
          <pc:sldMk cId="3113198250" sldId="2076137737"/>
        </pc:sldMkLst>
      </pc:sldChg>
      <pc:sldChg chg="addSp modSp new mod modClrScheme chgLayout">
        <pc:chgData name="Vesa Juvonen" userId="c7243be1-99a3-4752-ab2a-0cf698cf8236" providerId="ADAL" clId="{F79FA503-8B26-44FC-8335-AC827AE0E30D}" dt="2021-11-04T20:57:47.551" v="346" actId="20577"/>
        <pc:sldMkLst>
          <pc:docMk/>
          <pc:sldMk cId="837812005" sldId="2134805600"/>
        </pc:sldMkLst>
        <pc:spChg chg="add mod ord">
          <ac:chgData name="Vesa Juvonen" userId="c7243be1-99a3-4752-ab2a-0cf698cf8236" providerId="ADAL" clId="{F79FA503-8B26-44FC-8335-AC827AE0E30D}" dt="2021-11-04T10:59:12.892" v="342" actId="20577"/>
          <ac:spMkLst>
            <pc:docMk/>
            <pc:sldMk cId="837812005" sldId="2134805600"/>
            <ac:spMk id="4" creationId="{D5553122-5672-49E0-86A0-770A0FE9C1B2}"/>
          </ac:spMkLst>
        </pc:spChg>
        <pc:spChg chg="add mod">
          <ac:chgData name="Vesa Juvonen" userId="c7243be1-99a3-4752-ab2a-0cf698cf8236" providerId="ADAL" clId="{F79FA503-8B26-44FC-8335-AC827AE0E30D}" dt="2021-11-04T10:57:43.323" v="202" actId="1036"/>
          <ac:spMkLst>
            <pc:docMk/>
            <pc:sldMk cId="837812005" sldId="2134805600"/>
            <ac:spMk id="5" creationId="{78CA2CA6-B6E6-44A2-A3FF-D31E50A2BB41}"/>
          </ac:spMkLst>
        </pc:spChg>
        <pc:spChg chg="add mod">
          <ac:chgData name="Vesa Juvonen" userId="c7243be1-99a3-4752-ab2a-0cf698cf8236" providerId="ADAL" clId="{F79FA503-8B26-44FC-8335-AC827AE0E30D}" dt="2021-11-04T10:57:43.323" v="202" actId="1036"/>
          <ac:spMkLst>
            <pc:docMk/>
            <pc:sldMk cId="837812005" sldId="2134805600"/>
            <ac:spMk id="7" creationId="{D88F2072-6F4F-460D-B61B-3F21B5F89F2B}"/>
          </ac:spMkLst>
        </pc:spChg>
        <pc:spChg chg="add mod">
          <ac:chgData name="Vesa Juvonen" userId="c7243be1-99a3-4752-ab2a-0cf698cf8236" providerId="ADAL" clId="{F79FA503-8B26-44FC-8335-AC827AE0E30D}" dt="2021-11-04T10:57:43.323" v="202" actId="1036"/>
          <ac:spMkLst>
            <pc:docMk/>
            <pc:sldMk cId="837812005" sldId="2134805600"/>
            <ac:spMk id="9" creationId="{4E9385E9-EBB4-4B3B-A43E-6C3ADC70F1A3}"/>
          </ac:spMkLst>
        </pc:spChg>
        <pc:spChg chg="add mod">
          <ac:chgData name="Vesa Juvonen" userId="c7243be1-99a3-4752-ab2a-0cf698cf8236" providerId="ADAL" clId="{F79FA503-8B26-44FC-8335-AC827AE0E30D}" dt="2021-11-04T10:57:43.323" v="202" actId="1036"/>
          <ac:spMkLst>
            <pc:docMk/>
            <pc:sldMk cId="837812005" sldId="2134805600"/>
            <ac:spMk id="11" creationId="{DD1EFCA9-4FF7-4A10-ADF6-446C2EFBF31A}"/>
          </ac:spMkLst>
        </pc:spChg>
        <pc:spChg chg="add mod">
          <ac:chgData name="Vesa Juvonen" userId="c7243be1-99a3-4752-ab2a-0cf698cf8236" providerId="ADAL" clId="{F79FA503-8B26-44FC-8335-AC827AE0E30D}" dt="2021-11-04T20:57:45.318" v="344" actId="20577"/>
          <ac:spMkLst>
            <pc:docMk/>
            <pc:sldMk cId="837812005" sldId="2134805600"/>
            <ac:spMk id="13" creationId="{7AA2E7E3-A92D-4FCB-B885-E5910601438B}"/>
          </ac:spMkLst>
        </pc:spChg>
        <pc:spChg chg="add mod">
          <ac:chgData name="Vesa Juvonen" userId="c7243be1-99a3-4752-ab2a-0cf698cf8236" providerId="ADAL" clId="{F79FA503-8B26-44FC-8335-AC827AE0E30D}" dt="2021-11-04T20:57:47.551" v="346" actId="20577"/>
          <ac:spMkLst>
            <pc:docMk/>
            <pc:sldMk cId="837812005" sldId="2134805600"/>
            <ac:spMk id="15" creationId="{08825732-C0E3-43AF-B051-FA356CD27A34}"/>
          </ac:spMkLst>
        </pc:spChg>
        <pc:picChg chg="add mod">
          <ac:chgData name="Vesa Juvonen" userId="c7243be1-99a3-4752-ab2a-0cf698cf8236" providerId="ADAL" clId="{F79FA503-8B26-44FC-8335-AC827AE0E30D}" dt="2021-11-04T10:57:43.323" v="202" actId="1036"/>
          <ac:picMkLst>
            <pc:docMk/>
            <pc:sldMk cId="837812005" sldId="2134805600"/>
            <ac:picMk id="3" creationId="{272E2CC5-A210-4CD9-8F16-D2BE2E5CBD9A}"/>
          </ac:picMkLst>
        </pc:picChg>
      </pc:sldChg>
      <pc:sldMasterChg chg="delSldLayout">
        <pc:chgData name="Vesa Juvonen" userId="c7243be1-99a3-4752-ab2a-0cf698cf8236" providerId="ADAL" clId="{F79FA503-8B26-44FC-8335-AC827AE0E30D}" dt="2021-11-03T19:58:11.654" v="5" actId="47"/>
        <pc:sldMasterMkLst>
          <pc:docMk/>
          <pc:sldMasterMk cId="3588427678" sldId="2147484229"/>
        </pc:sldMasterMkLst>
        <pc:sldLayoutChg chg="del">
          <pc:chgData name="Vesa Juvonen" userId="c7243be1-99a3-4752-ab2a-0cf698cf8236" providerId="ADAL" clId="{F79FA503-8B26-44FC-8335-AC827AE0E30D}" dt="2021-11-03T19:58:11.654" v="5" actId="47"/>
          <pc:sldLayoutMkLst>
            <pc:docMk/>
            <pc:sldMasterMk cId="3588427678" sldId="2147484229"/>
            <pc:sldLayoutMk cId="1329096313" sldId="2147484702"/>
          </pc:sldLayoutMkLst>
        </pc:sldLayoutChg>
      </pc:sldMasterChg>
    </pc:docChg>
  </pc:docChgLst>
  <pc:docChgLst>
    <pc:chgData name="Vesa Juvonen" userId="c7243be1-99a3-4752-ab2a-0cf698cf8236" providerId="ADAL" clId="{3995897E-908B-476E-A319-06D562B8A5AE}"/>
    <pc:docChg chg="undo custSel delSld modSld modSection">
      <pc:chgData name="Vesa Juvonen" userId="c7243be1-99a3-4752-ab2a-0cf698cf8236" providerId="ADAL" clId="{3995897E-908B-476E-A319-06D562B8A5AE}" dt="2022-03-24T13:44:46.400" v="64" actId="5793"/>
      <pc:docMkLst>
        <pc:docMk/>
      </pc:docMkLst>
      <pc:sldChg chg="del">
        <pc:chgData name="Vesa Juvonen" userId="c7243be1-99a3-4752-ab2a-0cf698cf8236" providerId="ADAL" clId="{3995897E-908B-476E-A319-06D562B8A5AE}" dt="2022-03-22T20:44:48.678" v="0" actId="47"/>
        <pc:sldMkLst>
          <pc:docMk/>
          <pc:sldMk cId="1876898821" sldId="2076137837"/>
        </pc:sldMkLst>
      </pc:sldChg>
      <pc:sldChg chg="addSp delSp modSp mod">
        <pc:chgData name="Vesa Juvonen" userId="c7243be1-99a3-4752-ab2a-0cf698cf8236" providerId="ADAL" clId="{3995897E-908B-476E-A319-06D562B8A5AE}" dt="2022-03-24T13:44:46.400" v="64" actId="5793"/>
        <pc:sldMkLst>
          <pc:docMk/>
          <pc:sldMk cId="837812005" sldId="2134805600"/>
        </pc:sldMkLst>
        <pc:spChg chg="del">
          <ac:chgData name="Vesa Juvonen" userId="c7243be1-99a3-4752-ab2a-0cf698cf8236" providerId="ADAL" clId="{3995897E-908B-476E-A319-06D562B8A5AE}" dt="2022-03-24T13:01:21.885" v="40" actId="478"/>
          <ac:spMkLst>
            <pc:docMk/>
            <pc:sldMk cId="837812005" sldId="2134805600"/>
            <ac:spMk id="2" creationId="{9C8431A5-189B-4EF7-9CFB-CE271E0AFFFE}"/>
          </ac:spMkLst>
        </pc:spChg>
        <pc:spChg chg="mod">
          <ac:chgData name="Vesa Juvonen" userId="c7243be1-99a3-4752-ab2a-0cf698cf8236" providerId="ADAL" clId="{3995897E-908B-476E-A319-06D562B8A5AE}" dt="2022-03-24T13:44:46.400" v="64" actId="5793"/>
          <ac:spMkLst>
            <pc:docMk/>
            <pc:sldMk cId="837812005" sldId="2134805600"/>
            <ac:spMk id="12" creationId="{98879855-B3F2-4C88-952D-E0112B70464E}"/>
          </ac:spMkLst>
        </pc:spChg>
        <pc:picChg chg="add mod ord">
          <ac:chgData name="Vesa Juvonen" userId="c7243be1-99a3-4752-ab2a-0cf698cf8236" providerId="ADAL" clId="{3995897E-908B-476E-A319-06D562B8A5AE}" dt="2022-03-24T13:44:38.619" v="50" actId="167"/>
          <ac:picMkLst>
            <pc:docMk/>
            <pc:sldMk cId="837812005" sldId="2134805600"/>
            <ac:picMk id="5" creationId="{EA88A460-22EB-465D-93B4-3DDC9CBBA462}"/>
          </ac:picMkLst>
        </pc:picChg>
        <pc:picChg chg="del">
          <ac:chgData name="Vesa Juvonen" userId="c7243be1-99a3-4752-ab2a-0cf698cf8236" providerId="ADAL" clId="{3995897E-908B-476E-A319-06D562B8A5AE}" dt="2022-03-24T13:44:18.623" v="41" actId="478"/>
          <ac:picMkLst>
            <pc:docMk/>
            <pc:sldMk cId="837812005" sldId="2134805600"/>
            <ac:picMk id="8" creationId="{9ACC4167-027D-472B-80BC-4F7D73672F0D}"/>
          </ac:picMkLst>
        </pc:picChg>
      </pc:sldChg>
      <pc:sldChg chg="delSp modSp mod">
        <pc:chgData name="Vesa Juvonen" userId="c7243be1-99a3-4752-ab2a-0cf698cf8236" providerId="ADAL" clId="{3995897E-908B-476E-A319-06D562B8A5AE}" dt="2022-03-24T13:01:07.943" v="39" actId="207"/>
        <pc:sldMkLst>
          <pc:docMk/>
          <pc:sldMk cId="3452186815" sldId="2134805611"/>
        </pc:sldMkLst>
        <pc:spChg chg="del mod">
          <ac:chgData name="Vesa Juvonen" userId="c7243be1-99a3-4752-ab2a-0cf698cf8236" providerId="ADAL" clId="{3995897E-908B-476E-A319-06D562B8A5AE}" dt="2022-03-24T13:00:26.287" v="4" actId="478"/>
          <ac:spMkLst>
            <pc:docMk/>
            <pc:sldMk cId="3452186815" sldId="2134805611"/>
            <ac:spMk id="3" creationId="{F5DB4640-231C-46CC-BFE5-6FDE4F66A5B9}"/>
          </ac:spMkLst>
        </pc:spChg>
        <pc:spChg chg="mod">
          <ac:chgData name="Vesa Juvonen" userId="c7243be1-99a3-4752-ab2a-0cf698cf8236" providerId="ADAL" clId="{3995897E-908B-476E-A319-06D562B8A5AE}" dt="2022-03-24T13:01:07.943" v="39" actId="207"/>
          <ac:spMkLst>
            <pc:docMk/>
            <pc:sldMk cId="3452186815" sldId="2134805611"/>
            <ac:spMk id="12" creationId="{24EC370B-AF62-4FF0-9567-91771F6DF07D}"/>
          </ac:spMkLst>
        </pc:spChg>
        <pc:picChg chg="mod">
          <ac:chgData name="Vesa Juvonen" userId="c7243be1-99a3-4752-ab2a-0cf698cf8236" providerId="ADAL" clId="{3995897E-908B-476E-A319-06D562B8A5AE}" dt="2022-03-23T13:59:40.161" v="3" actId="1076"/>
          <ac:picMkLst>
            <pc:docMk/>
            <pc:sldMk cId="3452186815" sldId="2134805611"/>
            <ac:picMk id="9" creationId="{CD949BEC-AB0B-4B23-AC50-12E49E1134CF}"/>
          </ac:picMkLst>
        </pc:picChg>
      </pc:sldChg>
    </pc:docChg>
  </pc:docChgLst>
  <pc:docChgLst>
    <pc:chgData name="Waldemar Mastykarz" userId="S::wmastyka@microsoft.com::8c3ccc08-b2ec-4e63-9b9b-25eb044a606e" providerId="AD" clId="Web-{C438881F-6E6B-00D8-A598-EBFC461F54C7}"/>
    <pc:docChg chg="modSld">
      <pc:chgData name="Waldemar Mastykarz" userId="S::wmastyka@microsoft.com::8c3ccc08-b2ec-4e63-9b9b-25eb044a606e" providerId="AD" clId="Web-{C438881F-6E6B-00D8-A598-EBFC461F54C7}" dt="2021-09-21T08:35:13.598" v="53" actId="20577"/>
      <pc:docMkLst>
        <pc:docMk/>
      </pc:docMkLst>
      <pc:sldChg chg="delSp modSp">
        <pc:chgData name="Waldemar Mastykarz" userId="S::wmastyka@microsoft.com::8c3ccc08-b2ec-4e63-9b9b-25eb044a606e" providerId="AD" clId="Web-{C438881F-6E6B-00D8-A598-EBFC461F54C7}" dt="2021-09-21T08:35:13.598" v="53" actId="20577"/>
        <pc:sldMkLst>
          <pc:docMk/>
          <pc:sldMk cId="2253365439" sldId="1642"/>
        </pc:sldMkLst>
        <pc:spChg chg="mod">
          <ac:chgData name="Waldemar Mastykarz" userId="S::wmastyka@microsoft.com::8c3ccc08-b2ec-4e63-9b9b-25eb044a606e" providerId="AD" clId="Web-{C438881F-6E6B-00D8-A598-EBFC461F54C7}" dt="2021-09-21T08:35:13.598" v="53" actId="20577"/>
          <ac:spMkLst>
            <pc:docMk/>
            <pc:sldMk cId="2253365439" sldId="1642"/>
            <ac:spMk id="3" creationId="{CBDC9C38-872E-4048-96FE-C321FEF21EC1}"/>
          </ac:spMkLst>
        </pc:spChg>
        <pc:spChg chg="del">
          <ac:chgData name="Waldemar Mastykarz" userId="S::wmastyka@microsoft.com::8c3ccc08-b2ec-4e63-9b9b-25eb044a606e" providerId="AD" clId="Web-{C438881F-6E6B-00D8-A598-EBFC461F54C7}" dt="2021-09-21T08:34:17.799" v="0"/>
          <ac:spMkLst>
            <pc:docMk/>
            <pc:sldMk cId="2253365439" sldId="1642"/>
            <ac:spMk id="4" creationId="{84111F67-0C55-405F-B14E-7A7FF8CB8C48}"/>
          </ac:spMkLst>
        </pc:spChg>
      </pc:sldChg>
    </pc:docChg>
  </pc:docChgLst>
  <pc:docChgLst>
    <pc:chgData name="Alex Terentiev" userId="S::at_sharepointalist.com#ext#@microsoft.onmicrosoft.com::81fec025-7b20-4143-87df-5a8bc15ed689" providerId="AD" clId="Web-{6CA65FAF-2261-4C2C-931E-6C431DBFBCA4}"/>
    <pc:docChg chg="modSld">
      <pc:chgData name="Alex Terentiev" userId="S::at_sharepointalist.com#ext#@microsoft.onmicrosoft.com::81fec025-7b20-4143-87df-5a8bc15ed689" providerId="AD" clId="Web-{6CA65FAF-2261-4C2C-931E-6C431DBFBCA4}" dt="2021-10-21T12:42:43.052" v="165" actId="20577"/>
      <pc:docMkLst>
        <pc:docMk/>
      </pc:docMkLst>
      <pc:sldChg chg="delSp modSp">
        <pc:chgData name="Alex Terentiev" userId="S::at_sharepointalist.com#ext#@microsoft.onmicrosoft.com::81fec025-7b20-4143-87df-5a8bc15ed689" providerId="AD" clId="Web-{6CA65FAF-2261-4C2C-931E-6C431DBFBCA4}" dt="2021-10-21T12:42:43.052" v="165" actId="20577"/>
        <pc:sldMkLst>
          <pc:docMk/>
          <pc:sldMk cId="4037611923" sldId="3334"/>
        </pc:sldMkLst>
        <pc:spChg chg="mod">
          <ac:chgData name="Alex Terentiev" userId="S::at_sharepointalist.com#ext#@microsoft.onmicrosoft.com::81fec025-7b20-4143-87df-5a8bc15ed689" providerId="AD" clId="Web-{6CA65FAF-2261-4C2C-931E-6C431DBFBCA4}" dt="2021-10-21T12:42:43.052" v="165" actId="20577"/>
          <ac:spMkLst>
            <pc:docMk/>
            <pc:sldMk cId="4037611923" sldId="3334"/>
            <ac:spMk id="3" creationId="{CBDC9C38-872E-4048-96FE-C321FEF21EC1}"/>
          </ac:spMkLst>
        </pc:spChg>
        <pc:picChg chg="del">
          <ac:chgData name="Alex Terentiev" userId="S::at_sharepointalist.com#ext#@microsoft.onmicrosoft.com::81fec025-7b20-4143-87df-5a8bc15ed689" providerId="AD" clId="Web-{6CA65FAF-2261-4C2C-931E-6C431DBFBCA4}" dt="2021-10-21T12:36:55.812" v="0"/>
          <ac:picMkLst>
            <pc:docMk/>
            <pc:sldMk cId="4037611923" sldId="3334"/>
            <ac:picMk id="20" creationId="{4C695AC4-0363-431D-AB38-F772AF7E8803}"/>
          </ac:picMkLst>
        </pc:picChg>
        <pc:picChg chg="mod">
          <ac:chgData name="Alex Terentiev" userId="S::at_sharepointalist.com#ext#@microsoft.onmicrosoft.com::81fec025-7b20-4143-87df-5a8bc15ed689" providerId="AD" clId="Web-{6CA65FAF-2261-4C2C-931E-6C431DBFBCA4}" dt="2021-10-21T12:37:24.423" v="3" actId="14100"/>
          <ac:picMkLst>
            <pc:docMk/>
            <pc:sldMk cId="4037611923" sldId="3334"/>
            <ac:picMk id="1026" creationId="{0F1EEAB4-1A05-4EB4-AB3B-034DAF84B531}"/>
          </ac:picMkLst>
        </pc:picChg>
      </pc:sldChg>
    </pc:docChg>
  </pc:docChgLst>
  <pc:docChgLst>
    <pc:chgData name="David Warner" userId="S::david_dwarnerii.com#ext#@microsoft.onmicrosoft.com::acafcf14-4098-4a83-9425-e73571277a06" providerId="AD" clId="Web-{5665349D-9FE5-4E32-93B9-CEAEC2546D5D}"/>
    <pc:docChg chg="modSld">
      <pc:chgData name="David Warner" userId="S::david_dwarnerii.com#ext#@microsoft.onmicrosoft.com::acafcf14-4098-4a83-9425-e73571277a06" providerId="AD" clId="Web-{5665349D-9FE5-4E32-93B9-CEAEC2546D5D}" dt="2022-01-27T14:28:12.138" v="11" actId="20577"/>
      <pc:docMkLst>
        <pc:docMk/>
      </pc:docMkLst>
      <pc:sldChg chg="modSp">
        <pc:chgData name="David Warner" userId="S::david_dwarnerii.com#ext#@microsoft.onmicrosoft.com::acafcf14-4098-4a83-9425-e73571277a06" providerId="AD" clId="Web-{5665349D-9FE5-4E32-93B9-CEAEC2546D5D}" dt="2022-01-27T14:28:12.138" v="11" actId="20577"/>
        <pc:sldMkLst>
          <pc:docMk/>
          <pc:sldMk cId="287163252" sldId="1567"/>
        </pc:sldMkLst>
        <pc:spChg chg="mod">
          <ac:chgData name="David Warner" userId="S::david_dwarnerii.com#ext#@microsoft.onmicrosoft.com::acafcf14-4098-4a83-9425-e73571277a06" providerId="AD" clId="Web-{5665349D-9FE5-4E32-93B9-CEAEC2546D5D}" dt="2022-01-27T14:28:12.138" v="11" actId="20577"/>
          <ac:spMkLst>
            <pc:docMk/>
            <pc:sldMk cId="287163252" sldId="1567"/>
            <ac:spMk id="5" creationId="{9B6ECC88-D921-48D6-BA85-F52F354F9C35}"/>
          </ac:spMkLst>
        </pc:spChg>
      </pc:sldChg>
    </pc:docChg>
  </pc:docChgLst>
  <pc:docChgLst>
    <pc:chgData name="Vesa Juvonen" userId="c7243be1-99a3-4752-ab2a-0cf698cf8236" providerId="ADAL" clId="{6A009AA9-96E9-4963-9CBB-EDBE34884A6C}"/>
    <pc:docChg chg="undo custSel addSld delSld modSld modSection">
      <pc:chgData name="Vesa Juvonen" userId="c7243be1-99a3-4752-ab2a-0cf698cf8236" providerId="ADAL" clId="{6A009AA9-96E9-4963-9CBB-EDBE34884A6C}" dt="2021-12-30T12:51:12.843" v="89" actId="47"/>
      <pc:docMkLst>
        <pc:docMk/>
      </pc:docMkLst>
      <pc:sldChg chg="delSp mod">
        <pc:chgData name="Vesa Juvonen" userId="c7243be1-99a3-4752-ab2a-0cf698cf8236" providerId="ADAL" clId="{6A009AA9-96E9-4963-9CBB-EDBE34884A6C}" dt="2021-12-30T12:05:49.663" v="86" actId="478"/>
        <pc:sldMkLst>
          <pc:docMk/>
          <pc:sldMk cId="2253365439" sldId="1642"/>
        </pc:sldMkLst>
        <pc:spChg chg="del">
          <ac:chgData name="Vesa Juvonen" userId="c7243be1-99a3-4752-ab2a-0cf698cf8236" providerId="ADAL" clId="{6A009AA9-96E9-4963-9CBB-EDBE34884A6C}" dt="2021-12-30T12:05:49.663" v="86" actId="478"/>
          <ac:spMkLst>
            <pc:docMk/>
            <pc:sldMk cId="2253365439" sldId="1642"/>
            <ac:spMk id="4" creationId="{631FE57E-AC67-4089-A361-ACCCE9008AA6}"/>
          </ac:spMkLst>
        </pc:spChg>
      </pc:sldChg>
      <pc:sldChg chg="delSp mod">
        <pc:chgData name="Vesa Juvonen" userId="c7243be1-99a3-4752-ab2a-0cf698cf8236" providerId="ADAL" clId="{6A009AA9-96E9-4963-9CBB-EDBE34884A6C}" dt="2021-12-30T12:06:37.080" v="87" actId="478"/>
        <pc:sldMkLst>
          <pc:docMk/>
          <pc:sldMk cId="2925091645" sldId="2076136308"/>
        </pc:sldMkLst>
        <pc:spChg chg="del">
          <ac:chgData name="Vesa Juvonen" userId="c7243be1-99a3-4752-ab2a-0cf698cf8236" providerId="ADAL" clId="{6A009AA9-96E9-4963-9CBB-EDBE34884A6C}" dt="2021-12-30T12:06:37.080" v="87" actId="478"/>
          <ac:spMkLst>
            <pc:docMk/>
            <pc:sldMk cId="2925091645" sldId="2076136308"/>
            <ac:spMk id="20" creationId="{75F37AC4-ACFD-40BC-9782-A431D8B191D2}"/>
          </ac:spMkLst>
        </pc:spChg>
      </pc:sldChg>
      <pc:sldChg chg="del">
        <pc:chgData name="Vesa Juvonen" userId="c7243be1-99a3-4752-ab2a-0cf698cf8236" providerId="ADAL" clId="{6A009AA9-96E9-4963-9CBB-EDBE34884A6C}" dt="2021-12-30T12:51:12.843" v="89" actId="47"/>
        <pc:sldMkLst>
          <pc:docMk/>
          <pc:sldMk cId="2628391176" sldId="2076137756"/>
        </pc:sldMkLst>
      </pc:sldChg>
      <pc:sldChg chg="del">
        <pc:chgData name="Vesa Juvonen" userId="c7243be1-99a3-4752-ab2a-0cf698cf8236" providerId="ADAL" clId="{6A009AA9-96E9-4963-9CBB-EDBE34884A6C}" dt="2021-12-30T12:04:33.752" v="14" actId="47"/>
        <pc:sldMkLst>
          <pc:docMk/>
          <pc:sldMk cId="1870885731" sldId="2076137777"/>
        </pc:sldMkLst>
      </pc:sldChg>
      <pc:sldChg chg="add">
        <pc:chgData name="Vesa Juvonen" userId="c7243be1-99a3-4752-ab2a-0cf698cf8236" providerId="ADAL" clId="{6A009AA9-96E9-4963-9CBB-EDBE34884A6C}" dt="2021-12-30T12:51:11.026" v="88"/>
        <pc:sldMkLst>
          <pc:docMk/>
          <pc:sldMk cId="4192356422" sldId="2076137796"/>
        </pc:sldMkLst>
      </pc:sldChg>
      <pc:sldChg chg="addSp delSp modSp mod">
        <pc:chgData name="Vesa Juvonen" userId="c7243be1-99a3-4752-ab2a-0cf698cf8236" providerId="ADAL" clId="{6A009AA9-96E9-4963-9CBB-EDBE34884A6C}" dt="2021-12-30T12:04:28.057" v="13" actId="20577"/>
        <pc:sldMkLst>
          <pc:docMk/>
          <pc:sldMk cId="837812005" sldId="2134805600"/>
        </pc:sldMkLst>
        <pc:spChg chg="del">
          <ac:chgData name="Vesa Juvonen" userId="c7243be1-99a3-4752-ab2a-0cf698cf8236" providerId="ADAL" clId="{6A009AA9-96E9-4963-9CBB-EDBE34884A6C}" dt="2021-12-30T12:03:52.417" v="0" actId="478"/>
          <ac:spMkLst>
            <pc:docMk/>
            <pc:sldMk cId="837812005" sldId="2134805600"/>
            <ac:spMk id="2" creationId="{B1E2DDA8-954E-472E-9617-0E4EC44C8526}"/>
          </ac:spMkLst>
        </pc:spChg>
        <pc:spChg chg="mod">
          <ac:chgData name="Vesa Juvonen" userId="c7243be1-99a3-4752-ab2a-0cf698cf8236" providerId="ADAL" clId="{6A009AA9-96E9-4963-9CBB-EDBE34884A6C}" dt="2021-12-30T12:04:28.057" v="13" actId="20577"/>
          <ac:spMkLst>
            <pc:docMk/>
            <pc:sldMk cId="837812005" sldId="2134805600"/>
            <ac:spMk id="4" creationId="{D5553122-5672-49E0-86A0-770A0FE9C1B2}"/>
          </ac:spMkLst>
        </pc:spChg>
        <pc:spChg chg="mod ord">
          <ac:chgData name="Vesa Juvonen" userId="c7243be1-99a3-4752-ab2a-0cf698cf8236" providerId="ADAL" clId="{6A009AA9-96E9-4963-9CBB-EDBE34884A6C}" dt="2021-12-30T12:04:19.957" v="7" actId="1076"/>
          <ac:spMkLst>
            <pc:docMk/>
            <pc:sldMk cId="837812005" sldId="2134805600"/>
            <ac:spMk id="12" creationId="{98879855-B3F2-4C88-952D-E0112B70464E}"/>
          </ac:spMkLst>
        </pc:spChg>
        <pc:picChg chg="add mod">
          <ac:chgData name="Vesa Juvonen" userId="c7243be1-99a3-4752-ab2a-0cf698cf8236" providerId="ADAL" clId="{6A009AA9-96E9-4963-9CBB-EDBE34884A6C}" dt="2021-12-30T12:04:12.310" v="5" actId="14100"/>
          <ac:picMkLst>
            <pc:docMk/>
            <pc:sldMk cId="837812005" sldId="2134805600"/>
            <ac:picMk id="6" creationId="{40FF9983-2970-46AF-89B3-F55D95E185A9}"/>
          </ac:picMkLst>
        </pc:picChg>
        <pc:picChg chg="del">
          <ac:chgData name="Vesa Juvonen" userId="c7243be1-99a3-4752-ab2a-0cf698cf8236" providerId="ADAL" clId="{6A009AA9-96E9-4963-9CBB-EDBE34884A6C}" dt="2021-12-30T12:04:03.776" v="1" actId="478"/>
          <ac:picMkLst>
            <pc:docMk/>
            <pc:sldMk cId="837812005" sldId="2134805600"/>
            <ac:picMk id="8" creationId="{29575E85-CFB5-433F-8104-EE1E87D8D3F6}"/>
          </ac:picMkLst>
        </pc:picChg>
      </pc:sldChg>
      <pc:sldChg chg="delSp modSp mod">
        <pc:chgData name="Vesa Juvonen" userId="c7243be1-99a3-4752-ab2a-0cf698cf8236" providerId="ADAL" clId="{6A009AA9-96E9-4963-9CBB-EDBE34884A6C}" dt="2021-12-30T12:05:24.615" v="85" actId="14100"/>
        <pc:sldMkLst>
          <pc:docMk/>
          <pc:sldMk cId="3507379078" sldId="2134805601"/>
        </pc:sldMkLst>
        <pc:spChg chg="mod">
          <ac:chgData name="Vesa Juvonen" userId="c7243be1-99a3-4752-ab2a-0cf698cf8236" providerId="ADAL" clId="{6A009AA9-96E9-4963-9CBB-EDBE34884A6C}" dt="2021-12-30T12:05:24.615" v="85" actId="14100"/>
          <ac:spMkLst>
            <pc:docMk/>
            <pc:sldMk cId="3507379078" sldId="2134805601"/>
            <ac:spMk id="3" creationId="{00000000-0000-0000-0000-000000000000}"/>
          </ac:spMkLst>
        </pc:spChg>
        <pc:spChg chg="del mod">
          <ac:chgData name="Vesa Juvonen" userId="c7243be1-99a3-4752-ab2a-0cf698cf8236" providerId="ADAL" clId="{6A009AA9-96E9-4963-9CBB-EDBE34884A6C}" dt="2021-12-30T12:04:40.014" v="17" actId="478"/>
          <ac:spMkLst>
            <pc:docMk/>
            <pc:sldMk cId="3507379078" sldId="2134805601"/>
            <ac:spMk id="4" creationId="{1F225B3E-7C0E-4F76-87E0-B20107EAD664}"/>
          </ac:spMkLst>
        </pc:spChg>
      </pc:sldChg>
    </pc:docChg>
  </pc:docChgLst>
  <pc:docChgLst>
    <pc:chgData name="David Warner" userId="S::david_dwarnerii.com#ext#@microsoft.onmicrosoft.com::acafcf14-4098-4a83-9425-e73571277a06" providerId="AD" clId="Web-{2B994E4D-FBD0-4970-A6DF-682D0624D13E}"/>
    <pc:docChg chg="modSld">
      <pc:chgData name="David Warner" userId="S::david_dwarnerii.com#ext#@microsoft.onmicrosoft.com::acafcf14-4098-4a83-9425-e73571277a06" providerId="AD" clId="Web-{2B994E4D-FBD0-4970-A6DF-682D0624D13E}" dt="2022-01-27T14:48:24.406" v="34" actId="20577"/>
      <pc:docMkLst>
        <pc:docMk/>
      </pc:docMkLst>
      <pc:sldChg chg="delSp modSp">
        <pc:chgData name="David Warner" userId="S::david_dwarnerii.com#ext#@microsoft.onmicrosoft.com::acafcf14-4098-4a83-9425-e73571277a06" providerId="AD" clId="Web-{2B994E4D-FBD0-4970-A6DF-682D0624D13E}" dt="2022-01-27T14:48:24.406" v="34" actId="20577"/>
        <pc:sldMkLst>
          <pc:docMk/>
          <pc:sldMk cId="3048732025" sldId="2076137809"/>
        </pc:sldMkLst>
        <pc:spChg chg="del">
          <ac:chgData name="David Warner" userId="S::david_dwarnerii.com#ext#@microsoft.onmicrosoft.com::acafcf14-4098-4a83-9425-e73571277a06" providerId="AD" clId="Web-{2B994E4D-FBD0-4970-A6DF-682D0624D13E}" dt="2022-01-27T14:47:06.670" v="0"/>
          <ac:spMkLst>
            <pc:docMk/>
            <pc:sldMk cId="3048732025" sldId="2076137809"/>
            <ac:spMk id="3" creationId="{8CF68A94-06A0-48C5-972A-D58BC75C13BC}"/>
          </ac:spMkLst>
        </pc:spChg>
        <pc:spChg chg="mod">
          <ac:chgData name="David Warner" userId="S::david_dwarnerii.com#ext#@microsoft.onmicrosoft.com::acafcf14-4098-4a83-9425-e73571277a06" providerId="AD" clId="Web-{2B994E4D-FBD0-4970-A6DF-682D0624D13E}" dt="2022-01-27T14:48:24.406" v="34" actId="20577"/>
          <ac:spMkLst>
            <pc:docMk/>
            <pc:sldMk cId="3048732025" sldId="2076137809"/>
            <ac:spMk id="11" creationId="{77D6A32C-2FAF-4DEF-96BA-B931766DDB7F}"/>
          </ac:spMkLst>
        </pc:spChg>
        <pc:spChg chg="mod">
          <ac:chgData name="David Warner" userId="S::david_dwarnerii.com#ext#@microsoft.onmicrosoft.com::acafcf14-4098-4a83-9425-e73571277a06" providerId="AD" clId="Web-{2B994E4D-FBD0-4970-A6DF-682D0624D13E}" dt="2022-01-27T14:47:20.296" v="16" actId="20577"/>
          <ac:spMkLst>
            <pc:docMk/>
            <pc:sldMk cId="3048732025" sldId="2076137809"/>
            <ac:spMk id="19" creationId="{B96EE522-6672-435D-A47F-0B904BCE8C3A}"/>
          </ac:spMkLst>
        </pc:spChg>
      </pc:sldChg>
    </pc:docChg>
  </pc:docChgLst>
  <pc:docChgLst>
    <pc:chgData name="Alex Terentiev" userId="S::aterentiev@microsoft.com::b089aebb-68c6-439e-96df-7e98da5a759e" providerId="AD" clId="Web-{B78D19E9-FD1E-3000-0AA3-47BF6324330C}"/>
    <pc:docChg chg="modSld">
      <pc:chgData name="Alex Terentiev" userId="S::aterentiev@microsoft.com::b089aebb-68c6-439e-96df-7e98da5a759e" providerId="AD" clId="Web-{B78D19E9-FD1E-3000-0AA3-47BF6324330C}" dt="2022-02-23T13:56:55.654" v="102" actId="1076"/>
      <pc:docMkLst>
        <pc:docMk/>
      </pc:docMkLst>
      <pc:sldChg chg="addSp delSp modSp">
        <pc:chgData name="Alex Terentiev" userId="S::aterentiev@microsoft.com::b089aebb-68c6-439e-96df-7e98da5a759e" providerId="AD" clId="Web-{B78D19E9-FD1E-3000-0AA3-47BF6324330C}" dt="2022-02-23T13:56:55.654" v="102" actId="1076"/>
        <pc:sldMkLst>
          <pc:docMk/>
          <pc:sldMk cId="4037611923" sldId="3334"/>
        </pc:sldMkLst>
        <pc:spChg chg="mod">
          <ac:chgData name="Alex Terentiev" userId="S::aterentiev@microsoft.com::b089aebb-68c6-439e-96df-7e98da5a759e" providerId="AD" clId="Web-{B78D19E9-FD1E-3000-0AA3-47BF6324330C}" dt="2022-02-23T13:55:46.262" v="92" actId="20577"/>
          <ac:spMkLst>
            <pc:docMk/>
            <pc:sldMk cId="4037611923" sldId="3334"/>
            <ac:spMk id="3" creationId="{CBDC9C38-872E-4048-96FE-C321FEF21EC1}"/>
          </ac:spMkLst>
        </pc:spChg>
        <pc:spChg chg="del">
          <ac:chgData name="Alex Terentiev" userId="S::aterentiev@microsoft.com::b089aebb-68c6-439e-96df-7e98da5a759e" providerId="AD" clId="Web-{B78D19E9-FD1E-3000-0AA3-47BF6324330C}" dt="2022-02-23T13:51:19.882" v="0"/>
          <ac:spMkLst>
            <pc:docMk/>
            <pc:sldMk cId="4037611923" sldId="3334"/>
            <ac:spMk id="4" creationId="{2C55287A-8661-4141-9131-AB4FCECD7DE0}"/>
          </ac:spMkLst>
        </pc:spChg>
        <pc:picChg chg="add del mod">
          <ac:chgData name="Alex Terentiev" userId="S::aterentiev@microsoft.com::b089aebb-68c6-439e-96df-7e98da5a759e" providerId="AD" clId="Web-{B78D19E9-FD1E-3000-0AA3-47BF6324330C}" dt="2022-02-23T13:56:17.888" v="98"/>
          <ac:picMkLst>
            <pc:docMk/>
            <pc:sldMk cId="4037611923" sldId="3334"/>
            <ac:picMk id="5" creationId="{E9BF9C18-EBD3-4F48-8F85-741B63A1F356}"/>
          </ac:picMkLst>
        </pc:picChg>
        <pc:picChg chg="add mod">
          <ac:chgData name="Alex Terentiev" userId="S::aterentiev@microsoft.com::b089aebb-68c6-439e-96df-7e98da5a759e" providerId="AD" clId="Web-{B78D19E9-FD1E-3000-0AA3-47BF6324330C}" dt="2022-02-23T13:56:55.654" v="102" actId="1076"/>
          <ac:picMkLst>
            <pc:docMk/>
            <pc:sldMk cId="4037611923" sldId="3334"/>
            <ac:picMk id="18" creationId="{CD70959E-F870-4C16-A09D-98CD26C47B1D}"/>
          </ac:picMkLst>
        </pc:picChg>
        <pc:picChg chg="del">
          <ac:chgData name="Alex Terentiev" userId="S::aterentiev@microsoft.com::b089aebb-68c6-439e-96df-7e98da5a759e" providerId="AD" clId="Web-{B78D19E9-FD1E-3000-0AA3-47BF6324330C}" dt="2022-02-23T13:55:47.387" v="93"/>
          <ac:picMkLst>
            <pc:docMk/>
            <pc:sldMk cId="4037611923" sldId="3334"/>
            <ac:picMk id="1026" creationId="{0F1EEAB4-1A05-4EB4-AB3B-034DAF84B531}"/>
          </ac:picMkLst>
        </pc:picChg>
      </pc:sldChg>
    </pc:docChg>
  </pc:docChgLst>
  <pc:docChgLst>
    <pc:chgData name="Julie Turner" userId="S::julie.turner_sympraxisconsulting.com#ext#@microsoft.onmicrosoft.com::51f00042-4c48-4111-9ee4-670ef2fc7d0e" providerId="AD" clId="Web-{31F3EAF3-AB0D-434B-8517-3C17564F1CAD}"/>
    <pc:docChg chg="modSld">
      <pc:chgData name="Julie Turner" userId="S::julie.turner_sympraxisconsulting.com#ext#@microsoft.onmicrosoft.com::51f00042-4c48-4111-9ee4-670ef2fc7d0e" providerId="AD" clId="Web-{31F3EAF3-AB0D-434B-8517-3C17564F1CAD}" dt="2022-04-05T19:11:40.146" v="233" actId="20577"/>
      <pc:docMkLst>
        <pc:docMk/>
      </pc:docMkLst>
      <pc:sldChg chg="delSp modSp">
        <pc:chgData name="Julie Turner" userId="S::julie.turner_sympraxisconsulting.com#ext#@microsoft.onmicrosoft.com::51f00042-4c48-4111-9ee4-670ef2fc7d0e" providerId="AD" clId="Web-{31F3EAF3-AB0D-434B-8517-3C17564F1CAD}" dt="2022-04-05T19:11:40.146" v="233" actId="20577"/>
        <pc:sldMkLst>
          <pc:docMk/>
          <pc:sldMk cId="2877399898" sldId="1623"/>
        </pc:sldMkLst>
        <pc:spChg chg="mod">
          <ac:chgData name="Julie Turner" userId="S::julie.turner_sympraxisconsulting.com#ext#@microsoft.onmicrosoft.com::51f00042-4c48-4111-9ee4-670ef2fc7d0e" providerId="AD" clId="Web-{31F3EAF3-AB0D-434B-8517-3C17564F1CAD}" dt="2022-04-05T19:11:40.146" v="233"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31F3EAF3-AB0D-434B-8517-3C17564F1CAD}" dt="2022-04-05T19:07:35.279" v="1"/>
          <ac:spMkLst>
            <pc:docMk/>
            <pc:sldMk cId="2877399898" sldId="1623"/>
            <ac:spMk id="138" creationId="{B21C06E6-21AA-22E9-BD3E-6BDF4EDC07A1}"/>
          </ac:spMkLst>
        </pc:spChg>
      </pc:sldChg>
    </pc:docChg>
  </pc:docChgLst>
  <pc:docChgLst>
    <pc:chgData name="David Warner" userId="S::david_dwarnerii.com#ext#@microsoft.onmicrosoft.com::acafcf14-4098-4a83-9425-e73571277a06" providerId="AD" clId="Web-{9C4C4C80-8AC5-43DC-938E-692C08C8FE48}"/>
    <pc:docChg chg="modSld">
      <pc:chgData name="David Warner" userId="S::david_dwarnerii.com#ext#@microsoft.onmicrosoft.com::acafcf14-4098-4a83-9425-e73571277a06" providerId="AD" clId="Web-{9C4C4C80-8AC5-43DC-938E-692C08C8FE48}" dt="2021-08-20T20:25:48.387" v="149" actId="20577"/>
      <pc:docMkLst>
        <pc:docMk/>
      </pc:docMkLst>
      <pc:sldChg chg="modSp">
        <pc:chgData name="David Warner" userId="S::david_dwarnerii.com#ext#@microsoft.onmicrosoft.com::acafcf14-4098-4a83-9425-e73571277a06" providerId="AD" clId="Web-{9C4C4C80-8AC5-43DC-938E-692C08C8FE48}" dt="2021-08-20T20:21:13.661" v="13" actId="20577"/>
        <pc:sldMkLst>
          <pc:docMk/>
          <pc:sldMk cId="2967945684" sldId="277"/>
        </pc:sldMkLst>
        <pc:spChg chg="mod">
          <ac:chgData name="David Warner" userId="S::david_dwarnerii.com#ext#@microsoft.onmicrosoft.com::acafcf14-4098-4a83-9425-e73571277a06" providerId="AD" clId="Web-{9C4C4C80-8AC5-43DC-938E-692C08C8FE48}" dt="2021-08-20T20:21:13.661"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C4C4C80-8AC5-43DC-938E-692C08C8FE48}" dt="2021-08-20T20:20:20.675" v="1" actId="20577"/>
        <pc:sldMkLst>
          <pc:docMk/>
          <pc:sldMk cId="287163252" sldId="1567"/>
        </pc:sldMkLst>
        <pc:spChg chg="mod">
          <ac:chgData name="David Warner" userId="S::david_dwarnerii.com#ext#@microsoft.onmicrosoft.com::acafcf14-4098-4a83-9425-e73571277a06" providerId="AD" clId="Web-{9C4C4C80-8AC5-43DC-938E-692C08C8FE48}" dt="2021-08-20T20:20:20.675"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C4C4C80-8AC5-43DC-938E-692C08C8FE48}" dt="2021-08-20T20:21:24.630" v="18"/>
        <pc:sldMkLst>
          <pc:docMk/>
          <pc:sldMk cId="2877399898" sldId="1623"/>
        </pc:sldMkLst>
        <pc:spChg chg="add">
          <ac:chgData name="David Warner" userId="S::david_dwarnerii.com#ext#@microsoft.onmicrosoft.com::acafcf14-4098-4a83-9425-e73571277a06" providerId="AD" clId="Web-{9C4C4C80-8AC5-43DC-938E-692C08C8FE48}" dt="2021-08-20T20:21:24.630" v="18"/>
          <ac:spMkLst>
            <pc:docMk/>
            <pc:sldMk cId="2877399898" sldId="1623"/>
            <ac:spMk id="20" creationId="{8472AE52-070F-4EC9-AD5C-1E005F3B7F54}"/>
          </ac:spMkLst>
        </pc:spChg>
      </pc:sldChg>
      <pc:sldChg chg="addSp">
        <pc:chgData name="David Warner" userId="S::david_dwarnerii.com#ext#@microsoft.onmicrosoft.com::acafcf14-4098-4a83-9425-e73571277a06" providerId="AD" clId="Web-{9C4C4C80-8AC5-43DC-938E-692C08C8FE48}" dt="2021-08-20T20:21:22.583" v="17"/>
        <pc:sldMkLst>
          <pc:docMk/>
          <pc:sldMk cId="2253365439" sldId="1642"/>
        </pc:sldMkLst>
        <pc:spChg chg="add">
          <ac:chgData name="David Warner" userId="S::david_dwarnerii.com#ext#@microsoft.onmicrosoft.com::acafcf14-4098-4a83-9425-e73571277a06" providerId="AD" clId="Web-{9C4C4C80-8AC5-43DC-938E-692C08C8FE48}" dt="2021-08-20T20:21:22.583" v="17"/>
          <ac:spMkLst>
            <pc:docMk/>
            <pc:sldMk cId="2253365439" sldId="1642"/>
            <ac:spMk id="4" creationId="{33D6A441-B0E1-4258-BCC7-DDF38D3404C1}"/>
          </ac:spMkLst>
        </pc:spChg>
      </pc:sldChg>
      <pc:sldChg chg="addSp delSp modSp">
        <pc:chgData name="David Warner" userId="S::david_dwarnerii.com#ext#@microsoft.onmicrosoft.com::acafcf14-4098-4a83-9425-e73571277a06" providerId="AD" clId="Web-{9C4C4C80-8AC5-43DC-938E-692C08C8FE48}" dt="2021-08-20T20:25:48.387" v="149" actId="20577"/>
        <pc:sldMkLst>
          <pc:docMk/>
          <pc:sldMk cId="10702720" sldId="2079"/>
        </pc:sldMkLst>
        <pc:spChg chg="mod">
          <ac:chgData name="David Warner" userId="S::david_dwarnerii.com#ext#@microsoft.onmicrosoft.com::acafcf14-4098-4a83-9425-e73571277a06" providerId="AD" clId="Web-{9C4C4C80-8AC5-43DC-938E-692C08C8FE48}" dt="2021-08-20T20:25:48.387" v="149"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C4C4C80-8AC5-43DC-938E-692C08C8FE48}" dt="2021-08-20T20:24:59.589" v="128"/>
          <ac:picMkLst>
            <pc:docMk/>
            <pc:sldMk cId="10702720" sldId="2079"/>
            <ac:picMk id="2" creationId="{C260B10A-C703-4B9A-B70A-14D0CBE0306D}"/>
          </ac:picMkLst>
        </pc:picChg>
        <pc:picChg chg="del">
          <ac:chgData name="David Warner" userId="S::david_dwarnerii.com#ext#@microsoft.onmicrosoft.com::acafcf14-4098-4a83-9425-e73571277a06" providerId="AD" clId="Web-{9C4C4C80-8AC5-43DC-938E-692C08C8FE48}" dt="2021-08-20T20:25:00.823" v="130"/>
          <ac:picMkLst>
            <pc:docMk/>
            <pc:sldMk cId="10702720" sldId="2079"/>
            <ac:picMk id="9" creationId="{8B0A781E-BECC-4393-A345-13E905BFB2AF}"/>
          </ac:picMkLst>
        </pc:picChg>
        <pc:picChg chg="del">
          <ac:chgData name="David Warner" userId="S::david_dwarnerii.com#ext#@microsoft.onmicrosoft.com::acafcf14-4098-4a83-9425-e73571277a06" providerId="AD" clId="Web-{9C4C4C80-8AC5-43DC-938E-692C08C8FE48}" dt="2021-08-20T20:24:58.917" v="127"/>
          <ac:picMkLst>
            <pc:docMk/>
            <pc:sldMk cId="10702720" sldId="2079"/>
            <ac:picMk id="10" creationId="{B77E7343-0709-4171-B6EA-3D435CDEB11F}"/>
          </ac:picMkLst>
        </pc:picChg>
        <pc:picChg chg="add mod">
          <ac:chgData name="David Warner" userId="S::david_dwarnerii.com#ext#@microsoft.onmicrosoft.com::acafcf14-4098-4a83-9425-e73571277a06" providerId="AD" clId="Web-{9C4C4C80-8AC5-43DC-938E-692C08C8FE48}" dt="2021-08-20T20:25:05.933" v="132" actId="1076"/>
          <ac:picMkLst>
            <pc:docMk/>
            <pc:sldMk cId="10702720" sldId="2079"/>
            <ac:picMk id="12" creationId="{442C0302-B97E-42C6-BE0D-10ACE76B45F0}"/>
          </ac:picMkLst>
        </pc:picChg>
        <pc:picChg chg="add mod">
          <ac:chgData name="David Warner" userId="S::david_dwarnerii.com#ext#@microsoft.onmicrosoft.com::acafcf14-4098-4a83-9425-e73571277a06" providerId="AD" clId="Web-{9C4C4C80-8AC5-43DC-938E-692C08C8FE48}" dt="2021-08-20T20:25:24.183" v="135"/>
          <ac:picMkLst>
            <pc:docMk/>
            <pc:sldMk cId="10702720" sldId="2079"/>
            <ac:picMk id="13" creationId="{94A02EE3-0C8C-4CF8-86C0-608CC37F7A47}"/>
          </ac:picMkLst>
        </pc:picChg>
        <pc:picChg chg="del">
          <ac:chgData name="David Warner" userId="S::david_dwarnerii.com#ext#@microsoft.onmicrosoft.com::acafcf14-4098-4a83-9425-e73571277a06" providerId="AD" clId="Web-{9C4C4C80-8AC5-43DC-938E-692C08C8FE48}" dt="2021-08-20T20:25:00.151" v="129"/>
          <ac:picMkLst>
            <pc:docMk/>
            <pc:sldMk cId="10702720" sldId="2079"/>
            <ac:picMk id="2050" creationId="{9B86D6A1-13A3-4F4F-B2E7-CB2025B836F0}"/>
          </ac:picMkLst>
        </pc:picChg>
      </pc:sldChg>
      <pc:sldChg chg="addSp">
        <pc:chgData name="David Warner" userId="S::david_dwarnerii.com#ext#@microsoft.onmicrosoft.com::acafcf14-4098-4a83-9425-e73571277a06" providerId="AD" clId="Web-{9C4C4C80-8AC5-43DC-938E-692C08C8FE48}" dt="2021-08-20T20:21:21.224" v="16"/>
        <pc:sldMkLst>
          <pc:docMk/>
          <pc:sldMk cId="4037611923" sldId="3334"/>
        </pc:sldMkLst>
        <pc:spChg chg="add">
          <ac:chgData name="David Warner" userId="S::david_dwarnerii.com#ext#@microsoft.onmicrosoft.com::acafcf14-4098-4a83-9425-e73571277a06" providerId="AD" clId="Web-{9C4C4C80-8AC5-43DC-938E-692C08C8FE48}" dt="2021-08-20T20:21:21.224" v="16"/>
          <ac:spMkLst>
            <pc:docMk/>
            <pc:sldMk cId="4037611923" sldId="3334"/>
            <ac:spMk id="5" creationId="{36824840-97B8-4CD3-973B-58DD5372D487}"/>
          </ac:spMkLst>
        </pc:spChg>
      </pc:sldChg>
      <pc:sldChg chg="delSp modSp">
        <pc:chgData name="David Warner" userId="S::david_dwarnerii.com#ext#@microsoft.onmicrosoft.com::acafcf14-4098-4a83-9425-e73571277a06" providerId="AD" clId="Web-{9C4C4C80-8AC5-43DC-938E-692C08C8FE48}" dt="2021-08-20T20:24:52.339" v="126"/>
        <pc:sldMkLst>
          <pc:docMk/>
          <pc:sldMk cId="778883926" sldId="2076136264"/>
        </pc:sldMkLst>
        <pc:spChg chg="mod">
          <ac:chgData name="David Warner" userId="S::david_dwarnerii.com#ext#@microsoft.onmicrosoft.com::acafcf14-4098-4a83-9425-e73571277a06" providerId="AD" clId="Web-{9C4C4C80-8AC5-43DC-938E-692C08C8FE48}" dt="2021-08-20T20:24:05.259" v="12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C4C4C80-8AC5-43DC-938E-692C08C8FE48}" dt="2021-08-20T20:24:02.478" v="124" actId="1076"/>
          <ac:picMkLst>
            <pc:docMk/>
            <pc:sldMk cId="778883926" sldId="2076136264"/>
            <ac:picMk id="7" creationId="{38660C79-F3FB-4B2C-BB01-746AB0982FAB}"/>
          </ac:picMkLst>
        </pc:picChg>
        <pc:picChg chg="mod">
          <ac:chgData name="David Warner" userId="S::david_dwarnerii.com#ext#@microsoft.onmicrosoft.com::acafcf14-4098-4a83-9425-e73571277a06" providerId="AD" clId="Web-{9C4C4C80-8AC5-43DC-938E-692C08C8FE48}" dt="2021-08-20T20:24:52.339" v="126"/>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C4C4C80-8AC5-43DC-938E-692C08C8FE48}" dt="2021-08-20T20:23:57.478" v="123" actId="1076"/>
          <ac:picMkLst>
            <pc:docMk/>
            <pc:sldMk cId="778883926" sldId="2076136264"/>
            <ac:picMk id="9" creationId="{A530CE92-58E8-4897-9E7A-0D94CB94771C}"/>
          </ac:picMkLst>
        </pc:picChg>
        <pc:picChg chg="del">
          <ac:chgData name="David Warner" userId="S::david_dwarnerii.com#ext#@microsoft.onmicrosoft.com::acafcf14-4098-4a83-9425-e73571277a06" providerId="AD" clId="Web-{9C4C4C80-8AC5-43DC-938E-692C08C8FE48}" dt="2021-08-20T20:23:44.259" v="119"/>
          <ac:picMkLst>
            <pc:docMk/>
            <pc:sldMk cId="778883926" sldId="2076136264"/>
            <ac:picMk id="10" creationId="{0904F1B2-738C-44BE-9305-1597A0609BF3}"/>
          </ac:picMkLst>
        </pc:picChg>
        <pc:picChg chg="del">
          <ac:chgData name="David Warner" userId="S::david_dwarnerii.com#ext#@microsoft.onmicrosoft.com::acafcf14-4098-4a83-9425-e73571277a06" providerId="AD" clId="Web-{9C4C4C80-8AC5-43DC-938E-692C08C8FE48}" dt="2021-08-20T20:23:45.274" v="120"/>
          <ac:picMkLst>
            <pc:docMk/>
            <pc:sldMk cId="778883926" sldId="2076136264"/>
            <ac:picMk id="1026" creationId="{3B642B92-66F2-4760-B4FC-D9F9AB9DD174}"/>
          </ac:picMkLst>
        </pc:picChg>
      </pc:sldChg>
      <pc:sldChg chg="addSp">
        <pc:chgData name="David Warner" userId="S::david_dwarnerii.com#ext#@microsoft.onmicrosoft.com::acafcf14-4098-4a83-9425-e73571277a06" providerId="AD" clId="Web-{9C4C4C80-8AC5-43DC-938E-692C08C8FE48}" dt="2021-08-20T20:21:17.583" v="14"/>
        <pc:sldMkLst>
          <pc:docMk/>
          <pc:sldMk cId="2925091645" sldId="2076136308"/>
        </pc:sldMkLst>
        <pc:spChg chg="add">
          <ac:chgData name="David Warner" userId="S::david_dwarnerii.com#ext#@microsoft.onmicrosoft.com::acafcf14-4098-4a83-9425-e73571277a06" providerId="AD" clId="Web-{9C4C4C80-8AC5-43DC-938E-692C08C8FE48}" dt="2021-08-20T20:21:17.583" v="14"/>
          <ac:spMkLst>
            <pc:docMk/>
            <pc:sldMk cId="2925091645" sldId="2076136308"/>
            <ac:spMk id="5" creationId="{F3912315-181F-4763-AB36-3F77A15BC222}"/>
          </ac:spMkLst>
        </pc:spChg>
      </pc:sldChg>
      <pc:sldChg chg="addSp">
        <pc:chgData name="David Warner" userId="S::david_dwarnerii.com#ext#@microsoft.onmicrosoft.com::acafcf14-4098-4a83-9425-e73571277a06" providerId="AD" clId="Web-{9C4C4C80-8AC5-43DC-938E-692C08C8FE48}" dt="2021-08-20T20:21:29.443" v="19"/>
        <pc:sldMkLst>
          <pc:docMk/>
          <pc:sldMk cId="357588276" sldId="2076136388"/>
        </pc:sldMkLst>
        <pc:spChg chg="add">
          <ac:chgData name="David Warner" userId="S::david_dwarnerii.com#ext#@microsoft.onmicrosoft.com::acafcf14-4098-4a83-9425-e73571277a06" providerId="AD" clId="Web-{9C4C4C80-8AC5-43DC-938E-692C08C8FE48}" dt="2021-08-20T20:21:29.443" v="19"/>
          <ac:spMkLst>
            <pc:docMk/>
            <pc:sldMk cId="357588276" sldId="2076136388"/>
            <ac:spMk id="2" creationId="{3DC82899-8FEC-4A17-909D-550DDB452E37}"/>
          </ac:spMkLst>
        </pc:spChg>
      </pc:sldChg>
      <pc:sldChg chg="addSp">
        <pc:chgData name="David Warner" userId="S::david_dwarnerii.com#ext#@microsoft.onmicrosoft.com::acafcf14-4098-4a83-9425-e73571277a06" providerId="AD" clId="Web-{9C4C4C80-8AC5-43DC-938E-692C08C8FE48}" dt="2021-08-20T20:21:18.661" v="15"/>
        <pc:sldMkLst>
          <pc:docMk/>
          <pc:sldMk cId="2636939237" sldId="2076137579"/>
        </pc:sldMkLst>
        <pc:spChg chg="add">
          <ac:chgData name="David Warner" userId="S::david_dwarnerii.com#ext#@microsoft.onmicrosoft.com::acafcf14-4098-4a83-9425-e73571277a06" providerId="AD" clId="Web-{9C4C4C80-8AC5-43DC-938E-692C08C8FE48}" dt="2021-08-20T20:21:18.661" v="15"/>
          <ac:spMkLst>
            <pc:docMk/>
            <pc:sldMk cId="2636939237" sldId="2076137579"/>
            <ac:spMk id="4" creationId="{5DD7A4E4-9BC8-4FF5-BEA9-70ACB8FFFD1D}"/>
          </ac:spMkLst>
        </pc:spChg>
      </pc:sldChg>
    </pc:docChg>
  </pc:docChgLst>
  <pc:docChgLst>
    <pc:chgData name="Hugo Bernier" userId="846ef6cd-3f11-462c-a4be-44fff9f1a751" providerId="ADAL" clId="{8710E7C2-B056-4C83-A07E-18ECAF5CBE80}"/>
    <pc:docChg chg="undo redo custSel modSld">
      <pc:chgData name="Hugo Bernier" userId="846ef6cd-3f11-462c-a4be-44fff9f1a751" providerId="ADAL" clId="{8710E7C2-B056-4C83-A07E-18ECAF5CBE80}" dt="2022-06-30T03:39:07.991" v="73"/>
      <pc:docMkLst>
        <pc:docMk/>
      </pc:docMkLst>
      <pc:sldChg chg="modNotesTx">
        <pc:chgData name="Hugo Bernier" userId="846ef6cd-3f11-462c-a4be-44fff9f1a751" providerId="ADAL" clId="{8710E7C2-B056-4C83-A07E-18ECAF5CBE80}" dt="2022-06-30T03:34:11.678" v="44" actId="20577"/>
        <pc:sldMkLst>
          <pc:docMk/>
          <pc:sldMk cId="154491924" sldId="2134805599"/>
        </pc:sldMkLst>
      </pc:sldChg>
      <pc:sldChg chg="addSp delSp modSp mod modNotesTx">
        <pc:chgData name="Hugo Bernier" userId="846ef6cd-3f11-462c-a4be-44fff9f1a751" providerId="ADAL" clId="{8710E7C2-B056-4C83-A07E-18ECAF5CBE80}" dt="2022-06-30T03:39:07.991" v="73"/>
        <pc:sldMkLst>
          <pc:docMk/>
          <pc:sldMk cId="1183489955" sldId="2145707292"/>
        </pc:sldMkLst>
        <pc:spChg chg="mod">
          <ac:chgData name="Hugo Bernier" userId="846ef6cd-3f11-462c-a4be-44fff9f1a751" providerId="ADAL" clId="{8710E7C2-B056-4C83-A07E-18ECAF5CBE80}" dt="2022-06-30T03:30:13.144" v="19"/>
          <ac:spMkLst>
            <pc:docMk/>
            <pc:sldMk cId="1183489955" sldId="2145707292"/>
            <ac:spMk id="3" creationId="{CBDC9C38-872E-4048-96FE-C321FEF21EC1}"/>
          </ac:spMkLst>
        </pc:spChg>
        <pc:spChg chg="del mod">
          <ac:chgData name="Hugo Bernier" userId="846ef6cd-3f11-462c-a4be-44fff9f1a751" providerId="ADAL" clId="{8710E7C2-B056-4C83-A07E-18ECAF5CBE80}" dt="2022-06-30T03:28:14.577" v="1" actId="478"/>
          <ac:spMkLst>
            <pc:docMk/>
            <pc:sldMk cId="1183489955" sldId="2145707292"/>
            <ac:spMk id="19" creationId="{8581E354-260B-538F-973B-62ACC9DEA8D3}"/>
          </ac:spMkLst>
        </pc:spChg>
        <pc:grpChg chg="del">
          <ac:chgData name="Hugo Bernier" userId="846ef6cd-3f11-462c-a4be-44fff9f1a751" providerId="ADAL" clId="{8710E7C2-B056-4C83-A07E-18ECAF5CBE80}" dt="2022-06-30T03:35:05.723" v="52" actId="478"/>
          <ac:grpSpMkLst>
            <pc:docMk/>
            <pc:sldMk cId="1183489955" sldId="2145707292"/>
            <ac:grpSpMk id="29" creationId="{905E810B-16C6-F424-BD2B-ED0DA43F53DD}"/>
          </ac:grpSpMkLst>
        </pc:grpChg>
        <pc:grpChg chg="add mod">
          <ac:chgData name="Hugo Bernier" userId="846ef6cd-3f11-462c-a4be-44fff9f1a751" providerId="ADAL" clId="{8710E7C2-B056-4C83-A07E-18ECAF5CBE80}" dt="2022-06-30T03:37:10.706" v="67" actId="14100"/>
          <ac:grpSpMkLst>
            <pc:docMk/>
            <pc:sldMk cId="1183489955" sldId="2145707292"/>
            <ac:grpSpMk id="31" creationId="{F7D0DAC5-59E6-16B1-19EA-2ABAB23EFE7B}"/>
          </ac:grpSpMkLst>
        </pc:grpChg>
        <pc:picChg chg="add del mod">
          <ac:chgData name="Hugo Bernier" userId="846ef6cd-3f11-462c-a4be-44fff9f1a751" providerId="ADAL" clId="{8710E7C2-B056-4C83-A07E-18ECAF5CBE80}" dt="2022-06-30T03:36:28.096" v="62" actId="1076"/>
          <ac:picMkLst>
            <pc:docMk/>
            <pc:sldMk cId="1183489955" sldId="2145707292"/>
            <ac:picMk id="25" creationId="{4D1A0809-B6E2-DD00-BA76-73F3FDC6A120}"/>
          </ac:picMkLst>
        </pc:picChg>
        <pc:picChg chg="add mod">
          <ac:chgData name="Hugo Bernier" userId="846ef6cd-3f11-462c-a4be-44fff9f1a751" providerId="ADAL" clId="{8710E7C2-B056-4C83-A07E-18ECAF5CBE80}" dt="2022-06-30T03:36:18.149" v="60" actId="1076"/>
          <ac:picMkLst>
            <pc:docMk/>
            <pc:sldMk cId="1183489955" sldId="2145707292"/>
            <ac:picMk id="30" creationId="{D6C46B2F-057E-66C4-E7C9-8FC484827C06}"/>
          </ac:picMkLst>
        </pc:picChg>
        <pc:picChg chg="del mod">
          <ac:chgData name="Hugo Bernier" userId="846ef6cd-3f11-462c-a4be-44fff9f1a751" providerId="ADAL" clId="{8710E7C2-B056-4C83-A07E-18ECAF5CBE80}" dt="2022-06-30T03:35:02.466" v="51" actId="478"/>
          <ac:picMkLst>
            <pc:docMk/>
            <pc:sldMk cId="1183489955" sldId="2145707292"/>
            <ac:picMk id="1026" creationId="{CD211670-ABBD-18FC-442C-FB69FA4D0597}"/>
          </ac:picMkLst>
        </pc:picChg>
      </pc:sldChg>
    </pc:docChg>
  </pc:docChgLst>
  <pc:docChgLst>
    <pc:chgData name="Waldemar Mastykarz" userId="S::wmastyka@microsoft.com::8c3ccc08-b2ec-4e63-9b9b-25eb044a606e" providerId="AD" clId="Web-{D64D8240-4F97-53B4-C525-313D603C57A6}"/>
    <pc:docChg chg="modSld">
      <pc:chgData name="Waldemar Mastykarz" userId="S::wmastyka@microsoft.com::8c3ccc08-b2ec-4e63-9b9b-25eb044a606e" providerId="AD" clId="Web-{D64D8240-4F97-53B4-C525-313D603C57A6}" dt="2021-11-15T14:33:02.505" v="80" actId="20577"/>
      <pc:docMkLst>
        <pc:docMk/>
      </pc:docMkLst>
      <pc:sldChg chg="delSp modSp">
        <pc:chgData name="Waldemar Mastykarz" userId="S::wmastyka@microsoft.com::8c3ccc08-b2ec-4e63-9b9b-25eb044a606e" providerId="AD" clId="Web-{D64D8240-4F97-53B4-C525-313D603C57A6}" dt="2021-11-15T14:33:02.505" v="80" actId="20577"/>
        <pc:sldMkLst>
          <pc:docMk/>
          <pc:sldMk cId="2253365439" sldId="1642"/>
        </pc:sldMkLst>
        <pc:spChg chg="mod">
          <ac:chgData name="Waldemar Mastykarz" userId="S::wmastyka@microsoft.com::8c3ccc08-b2ec-4e63-9b9b-25eb044a606e" providerId="AD" clId="Web-{D64D8240-4F97-53B4-C525-313D603C57A6}" dt="2021-11-15T14:33:02.505" v="80" actId="20577"/>
          <ac:spMkLst>
            <pc:docMk/>
            <pc:sldMk cId="2253365439" sldId="1642"/>
            <ac:spMk id="3" creationId="{CBDC9C38-872E-4048-96FE-C321FEF21EC1}"/>
          </ac:spMkLst>
        </pc:spChg>
        <pc:spChg chg="del">
          <ac:chgData name="Waldemar Mastykarz" userId="S::wmastyka@microsoft.com::8c3ccc08-b2ec-4e63-9b9b-25eb044a606e" providerId="AD" clId="Web-{D64D8240-4F97-53B4-C525-313D603C57A6}" dt="2021-11-15T14:31:16.940" v="0"/>
          <ac:spMkLst>
            <pc:docMk/>
            <pc:sldMk cId="2253365439" sldId="1642"/>
            <ac:spMk id="4" creationId="{445A6B3D-C322-4E53-B081-8FF149794781}"/>
          </ac:spMkLst>
        </pc:spChg>
      </pc:sldChg>
    </pc:docChg>
  </pc:docChgLst>
  <pc:docChgLst>
    <pc:chgData name="David Warner" userId="51ffa14d-fdfd-4571-a787-ad4b3bb92711" providerId="ADAL" clId="{A8C30B12-8EA1-4EC0-ABBC-EE98A0391134}"/>
    <pc:docChg chg="undo custSel modSld">
      <pc:chgData name="David Warner" userId="51ffa14d-fdfd-4571-a787-ad4b3bb92711" providerId="ADAL" clId="{A8C30B12-8EA1-4EC0-ABBC-EE98A0391134}" dt="2022-06-01T23:12:13.159" v="309" actId="122"/>
      <pc:docMkLst>
        <pc:docMk/>
      </pc:docMkLst>
      <pc:sldChg chg="modSp mod">
        <pc:chgData name="David Warner" userId="51ffa14d-fdfd-4571-a787-ad4b3bb92711" providerId="ADAL" clId="{A8C30B12-8EA1-4EC0-ABBC-EE98A0391134}" dt="2022-05-25T15:09:07.840" v="2"/>
        <pc:sldMkLst>
          <pc:docMk/>
          <pc:sldMk cId="10702720" sldId="2079"/>
        </pc:sldMkLst>
        <pc:spChg chg="mod">
          <ac:chgData name="David Warner" userId="51ffa14d-fdfd-4571-a787-ad4b3bb92711" providerId="ADAL" clId="{A8C30B12-8EA1-4EC0-ABBC-EE98A0391134}" dt="2022-05-25T15:09:07.840" v="2"/>
          <ac:spMkLst>
            <pc:docMk/>
            <pc:sldMk cId="10702720" sldId="2079"/>
            <ac:spMk id="8" creationId="{00000000-0000-0000-0000-000000000000}"/>
          </ac:spMkLst>
        </pc:spChg>
      </pc:sldChg>
      <pc:sldChg chg="modSp mod">
        <pc:chgData name="David Warner" userId="51ffa14d-fdfd-4571-a787-ad4b3bb92711" providerId="ADAL" clId="{A8C30B12-8EA1-4EC0-ABBC-EE98A0391134}" dt="2022-05-25T15:09:22.014" v="4" actId="1076"/>
        <pc:sldMkLst>
          <pc:docMk/>
          <pc:sldMk cId="778883926" sldId="2076136264"/>
        </pc:sldMkLst>
        <pc:spChg chg="mod">
          <ac:chgData name="David Warner" userId="51ffa14d-fdfd-4571-a787-ad4b3bb92711" providerId="ADAL" clId="{A8C30B12-8EA1-4EC0-ABBC-EE98A0391134}" dt="2022-05-25T15:09:17.237" v="3"/>
          <ac:spMkLst>
            <pc:docMk/>
            <pc:sldMk cId="778883926" sldId="2076136264"/>
            <ac:spMk id="14" creationId="{953584C8-8734-42EA-AD16-6AA2B405D249}"/>
          </ac:spMkLst>
        </pc:spChg>
        <pc:picChg chg="mod">
          <ac:chgData name="David Warner" userId="51ffa14d-fdfd-4571-a787-ad4b3bb92711" providerId="ADAL" clId="{A8C30B12-8EA1-4EC0-ABBC-EE98A0391134}" dt="2022-05-25T15:09:22.014" v="4" actId="1076"/>
          <ac:picMkLst>
            <pc:docMk/>
            <pc:sldMk cId="778883926" sldId="2076136264"/>
            <ac:picMk id="6" creationId="{6B96880A-89CD-4450-AE79-E2EC4F9F20C6}"/>
          </ac:picMkLst>
        </pc:picChg>
      </pc:sldChg>
      <pc:sldChg chg="delSp modSp mod">
        <pc:chgData name="David Warner" userId="51ffa14d-fdfd-4571-a787-ad4b3bb92711" providerId="ADAL" clId="{A8C30B12-8EA1-4EC0-ABBC-EE98A0391134}" dt="2022-06-01T13:54:41.108" v="68" actId="255"/>
        <pc:sldMkLst>
          <pc:docMk/>
          <pc:sldMk cId="1812315545" sldId="2134805597"/>
        </pc:sldMkLst>
        <pc:spChg chg="del">
          <ac:chgData name="David Warner" userId="51ffa14d-fdfd-4571-a787-ad4b3bb92711" providerId="ADAL" clId="{A8C30B12-8EA1-4EC0-ABBC-EE98A0391134}" dt="2022-06-01T13:54:13.681" v="5" actId="478"/>
          <ac:spMkLst>
            <pc:docMk/>
            <pc:sldMk cId="1812315545" sldId="2134805597"/>
            <ac:spMk id="9" creationId="{C8F94556-198B-C4D4-4AA3-23B000E6C7CA}"/>
          </ac:spMkLst>
        </pc:spChg>
        <pc:spChg chg="mod">
          <ac:chgData name="David Warner" userId="51ffa14d-fdfd-4571-a787-ad4b3bb92711" providerId="ADAL" clId="{A8C30B12-8EA1-4EC0-ABBC-EE98A0391134}" dt="2022-06-01T13:54:41.108" v="68" actId="255"/>
          <ac:spMkLst>
            <pc:docMk/>
            <pc:sldMk cId="1812315545" sldId="2134805597"/>
            <ac:spMk id="10" creationId="{16E1CB8C-122B-4C5A-8724-D74AEC2B5DEC}"/>
          </ac:spMkLst>
        </pc:spChg>
      </pc:sldChg>
      <pc:sldChg chg="modSp mod">
        <pc:chgData name="David Warner" userId="51ffa14d-fdfd-4571-a787-ad4b3bb92711" providerId="ADAL" clId="{A8C30B12-8EA1-4EC0-ABBC-EE98A0391134}" dt="2022-06-01T23:12:13.159" v="309" actId="122"/>
        <pc:sldMkLst>
          <pc:docMk/>
          <pc:sldMk cId="154491924" sldId="2134805599"/>
        </pc:sldMkLst>
        <pc:spChg chg="mod">
          <ac:chgData name="David Warner" userId="51ffa14d-fdfd-4571-a787-ad4b3bb92711" providerId="ADAL" clId="{A8C30B12-8EA1-4EC0-ABBC-EE98A0391134}" dt="2022-06-01T23:12:13.159" v="309" actId="122"/>
          <ac:spMkLst>
            <pc:docMk/>
            <pc:sldMk cId="154491924" sldId="2134805599"/>
            <ac:spMk id="3" creationId="{CBDC9C38-872E-4048-96FE-C321FEF21EC1}"/>
          </ac:spMkLst>
        </pc:spChg>
      </pc:sldChg>
      <pc:sldChg chg="delSp modSp mod">
        <pc:chgData name="David Warner" userId="51ffa14d-fdfd-4571-a787-ad4b3bb92711" providerId="ADAL" clId="{A8C30B12-8EA1-4EC0-ABBC-EE98A0391134}" dt="2022-06-01T13:56:50.552" v="91" actId="1036"/>
        <pc:sldMkLst>
          <pc:docMk/>
          <pc:sldMk cId="1954581032" sldId="2134805612"/>
        </pc:sldMkLst>
        <pc:spChg chg="mod">
          <ac:chgData name="David Warner" userId="51ffa14d-fdfd-4571-a787-ad4b3bb92711" providerId="ADAL" clId="{A8C30B12-8EA1-4EC0-ABBC-EE98A0391134}" dt="2022-06-01T13:56:50.552" v="91" actId="1036"/>
          <ac:spMkLst>
            <pc:docMk/>
            <pc:sldMk cId="1954581032" sldId="2134805612"/>
            <ac:spMk id="14" creationId="{D48B03A6-9931-4060-866B-02B036F803DE}"/>
          </ac:spMkLst>
        </pc:spChg>
        <pc:spChg chg="del mod">
          <ac:chgData name="David Warner" userId="51ffa14d-fdfd-4571-a787-ad4b3bb92711" providerId="ADAL" clId="{A8C30B12-8EA1-4EC0-ABBC-EE98A0391134}" dt="2022-06-01T13:56:40.689" v="83" actId="478"/>
          <ac:spMkLst>
            <pc:docMk/>
            <pc:sldMk cId="1954581032" sldId="2134805612"/>
            <ac:spMk id="15" creationId="{9A04EE18-7ABF-7EFD-79AE-68EC2E6B7AD3}"/>
          </ac:spMkLst>
        </pc:spChg>
      </pc:sldChg>
    </pc:docChg>
  </pc:docChgLst>
  <pc:docChgLst>
    <pc:chgData name="David Warner" userId="S::david_dwarnerii.com#ext#@microsoft.onmicrosoft.com::acafcf14-4098-4a83-9425-e73571277a06" providerId="AD" clId="Web-{DB25F936-5A64-444C-AABF-44BD3B530B91}"/>
    <pc:docChg chg="modSld">
      <pc:chgData name="David Warner" userId="S::david_dwarnerii.com#ext#@microsoft.onmicrosoft.com::acafcf14-4098-4a83-9425-e73571277a06" providerId="AD" clId="Web-{DB25F936-5A64-444C-AABF-44BD3B530B91}" dt="2021-11-03T20:43:04.405" v="0" actId="1076"/>
      <pc:docMkLst>
        <pc:docMk/>
      </pc:docMkLst>
      <pc:sldChg chg="modSp">
        <pc:chgData name="David Warner" userId="S::david_dwarnerii.com#ext#@microsoft.onmicrosoft.com::acafcf14-4098-4a83-9425-e73571277a06" providerId="AD" clId="Web-{DB25F936-5A64-444C-AABF-44BD3B530B91}" dt="2021-11-03T20:43:04.405" v="0" actId="1076"/>
        <pc:sldMkLst>
          <pc:docMk/>
          <pc:sldMk cId="2925091645" sldId="2076136308"/>
        </pc:sldMkLst>
        <pc:spChg chg="mod">
          <ac:chgData name="David Warner" userId="S::david_dwarnerii.com#ext#@microsoft.onmicrosoft.com::acafcf14-4098-4a83-9425-e73571277a06" providerId="AD" clId="Web-{DB25F936-5A64-444C-AABF-44BD3B530B91}" dt="2021-11-03T20:43:04.405" v="0" actId="1076"/>
          <ac:spMkLst>
            <pc:docMk/>
            <pc:sldMk cId="2925091645" sldId="2076136308"/>
            <ac:spMk id="20" creationId="{20643B77-821F-4570-8585-9ABCA3BC09F4}"/>
          </ac:spMkLst>
        </pc:spChg>
      </pc:sldChg>
    </pc:docChg>
  </pc:docChgLst>
  <pc:docChgLst>
    <pc:chgData name="Julie Turner" userId="S::julie.turner_sympraxisconsulting.com#ext#@microsoft.onmicrosoft.com::51f00042-4c48-4111-9ee4-670ef2fc7d0e" providerId="AD" clId="Web-{127F5622-893B-4D6D-A50E-1068329049B0}"/>
    <pc:docChg chg="modSld">
      <pc:chgData name="Julie Turner" userId="S::julie.turner_sympraxisconsulting.com#ext#@microsoft.onmicrosoft.com::51f00042-4c48-4111-9ee4-670ef2fc7d0e" providerId="AD" clId="Web-{127F5622-893B-4D6D-A50E-1068329049B0}" dt="2022-05-19T12:18:47.304" v="76" actId="20577"/>
      <pc:docMkLst>
        <pc:docMk/>
      </pc:docMkLst>
      <pc:sldChg chg="modSp">
        <pc:chgData name="Julie Turner" userId="S::julie.turner_sympraxisconsulting.com#ext#@microsoft.onmicrosoft.com::51f00042-4c48-4111-9ee4-670ef2fc7d0e" providerId="AD" clId="Web-{127F5622-893B-4D6D-A50E-1068329049B0}" dt="2022-05-19T12:18:47.304" v="76" actId="20577"/>
        <pc:sldMkLst>
          <pc:docMk/>
          <pc:sldMk cId="2877399898" sldId="1623"/>
        </pc:sldMkLst>
        <pc:spChg chg="mod">
          <ac:chgData name="Julie Turner" userId="S::julie.turner_sympraxisconsulting.com#ext#@microsoft.onmicrosoft.com::51f00042-4c48-4111-9ee4-670ef2fc7d0e" providerId="AD" clId="Web-{127F5622-893B-4D6D-A50E-1068329049B0}" dt="2022-05-19T12:18:47.304" v="76" actId="20577"/>
          <ac:spMkLst>
            <pc:docMk/>
            <pc:sldMk cId="2877399898" sldId="1623"/>
            <ac:spMk id="3" creationId="{CBDC9C38-872E-4048-96FE-C321FEF21EC1}"/>
          </ac:spMkLst>
        </pc:spChg>
      </pc:sldChg>
    </pc:docChg>
  </pc:docChgLst>
  <pc:docChgLst>
    <pc:chgData name="Vesa Juvonen" userId="c7243be1-99a3-4752-ab2a-0cf698cf8236" providerId="ADAL" clId="{54EB2A4D-9839-4FDB-9878-809B19831554}"/>
    <pc:docChg chg="custSel addSld delSld modSld modSection">
      <pc:chgData name="Vesa Juvonen" userId="c7243be1-99a3-4752-ab2a-0cf698cf8236" providerId="ADAL" clId="{54EB2A4D-9839-4FDB-9878-809B19831554}" dt="2022-03-10T14:28:31.633" v="150" actId="20577"/>
      <pc:docMkLst>
        <pc:docMk/>
      </pc:docMkLst>
      <pc:sldChg chg="delSp mod">
        <pc:chgData name="Vesa Juvonen" userId="c7243be1-99a3-4752-ab2a-0cf698cf8236" providerId="ADAL" clId="{54EB2A4D-9839-4FDB-9878-809B19831554}" dt="2022-03-10T11:44:36.156" v="74" actId="478"/>
        <pc:sldMkLst>
          <pc:docMk/>
          <pc:sldMk cId="1964942243" sldId="2076137768"/>
        </pc:sldMkLst>
        <pc:spChg chg="del">
          <ac:chgData name="Vesa Juvonen" userId="c7243be1-99a3-4752-ab2a-0cf698cf8236" providerId="ADAL" clId="{54EB2A4D-9839-4FDB-9878-809B19831554}" dt="2022-03-10T11:44:36.156" v="74" actId="478"/>
          <ac:spMkLst>
            <pc:docMk/>
            <pc:sldMk cId="1964942243" sldId="2076137768"/>
            <ac:spMk id="3" creationId="{147CC466-3D88-4E4F-A27F-2C6B592D271A}"/>
          </ac:spMkLst>
        </pc:spChg>
      </pc:sldChg>
      <pc:sldChg chg="del">
        <pc:chgData name="Vesa Juvonen" userId="c7243be1-99a3-4752-ab2a-0cf698cf8236" providerId="ADAL" clId="{54EB2A4D-9839-4FDB-9878-809B19831554}" dt="2022-03-09T19:57:53.598" v="3" actId="47"/>
        <pc:sldMkLst>
          <pc:docMk/>
          <pc:sldMk cId="737874522" sldId="2076137832"/>
        </pc:sldMkLst>
      </pc:sldChg>
      <pc:sldChg chg="modSp add mod">
        <pc:chgData name="Vesa Juvonen" userId="c7243be1-99a3-4752-ab2a-0cf698cf8236" providerId="ADAL" clId="{54EB2A4D-9839-4FDB-9878-809B19831554}" dt="2022-03-09T19:57:51.559" v="2" actId="207"/>
        <pc:sldMkLst>
          <pc:docMk/>
          <pc:sldMk cId="1876898821" sldId="2076137837"/>
        </pc:sldMkLst>
        <pc:spChg chg="mod">
          <ac:chgData name="Vesa Juvonen" userId="c7243be1-99a3-4752-ab2a-0cf698cf8236" providerId="ADAL" clId="{54EB2A4D-9839-4FDB-9878-809B19831554}" dt="2022-03-09T19:57:45.510" v="1" actId="207"/>
          <ac:spMkLst>
            <pc:docMk/>
            <pc:sldMk cId="1876898821" sldId="2076137837"/>
            <ac:spMk id="18" creationId="{E5183C7A-C387-45C5-B839-7BB228B4091B}"/>
          </ac:spMkLst>
        </pc:spChg>
        <pc:spChg chg="mod">
          <ac:chgData name="Vesa Juvonen" userId="c7243be1-99a3-4752-ab2a-0cf698cf8236" providerId="ADAL" clId="{54EB2A4D-9839-4FDB-9878-809B19831554}" dt="2022-03-09T19:57:51.559" v="2" actId="207"/>
          <ac:spMkLst>
            <pc:docMk/>
            <pc:sldMk cId="1876898821" sldId="2076137837"/>
            <ac:spMk id="19" creationId="{B96EE522-6672-435D-A47F-0B904BCE8C3A}"/>
          </ac:spMkLst>
        </pc:spChg>
      </pc:sldChg>
      <pc:sldChg chg="addSp delSp modSp mod">
        <pc:chgData name="Vesa Juvonen" userId="c7243be1-99a3-4752-ab2a-0cf698cf8236" providerId="ADAL" clId="{54EB2A4D-9839-4FDB-9878-809B19831554}" dt="2022-03-10T11:42:58.121" v="73" actId="1076"/>
        <pc:sldMkLst>
          <pc:docMk/>
          <pc:sldMk cId="837812005" sldId="2134805600"/>
        </pc:sldMkLst>
        <pc:spChg chg="del">
          <ac:chgData name="Vesa Juvonen" userId="c7243be1-99a3-4752-ab2a-0cf698cf8236" providerId="ADAL" clId="{54EB2A4D-9839-4FDB-9878-809B19831554}" dt="2022-03-10T11:41:24.531" v="25" actId="478"/>
          <ac:spMkLst>
            <pc:docMk/>
            <pc:sldMk cId="837812005" sldId="2134805600"/>
            <ac:spMk id="2" creationId="{C5853159-3853-4044-8A05-775EE74A2B0A}"/>
          </ac:spMkLst>
        </pc:spChg>
        <pc:spChg chg="del mod">
          <ac:chgData name="Vesa Juvonen" userId="c7243be1-99a3-4752-ab2a-0cf698cf8236" providerId="ADAL" clId="{54EB2A4D-9839-4FDB-9878-809B19831554}" dt="2022-03-10T11:42:16.330" v="38" actId="478"/>
          <ac:spMkLst>
            <pc:docMk/>
            <pc:sldMk cId="837812005" sldId="2134805600"/>
            <ac:spMk id="5" creationId="{78CA2CA6-B6E6-44A2-A3FF-D31E50A2BB41}"/>
          </ac:spMkLst>
        </pc:spChg>
        <pc:spChg chg="mod">
          <ac:chgData name="Vesa Juvonen" userId="c7243be1-99a3-4752-ab2a-0cf698cf8236" providerId="ADAL" clId="{54EB2A4D-9839-4FDB-9878-809B19831554}" dt="2022-03-10T11:42:02.084" v="35" actId="1076"/>
          <ac:spMkLst>
            <pc:docMk/>
            <pc:sldMk cId="837812005" sldId="2134805600"/>
            <ac:spMk id="7" creationId="{D88F2072-6F4F-460D-B61B-3F21B5F89F2B}"/>
          </ac:spMkLst>
        </pc:spChg>
        <pc:spChg chg="mod">
          <ac:chgData name="Vesa Juvonen" userId="c7243be1-99a3-4752-ab2a-0cf698cf8236" providerId="ADAL" clId="{54EB2A4D-9839-4FDB-9878-809B19831554}" dt="2022-03-10T11:42:07.529" v="36" actId="1076"/>
          <ac:spMkLst>
            <pc:docMk/>
            <pc:sldMk cId="837812005" sldId="2134805600"/>
            <ac:spMk id="9" creationId="{4E9385E9-EBB4-4B3B-A43E-6C3ADC70F1A3}"/>
          </ac:spMkLst>
        </pc:spChg>
        <pc:spChg chg="mod">
          <ac:chgData name="Vesa Juvonen" userId="c7243be1-99a3-4752-ab2a-0cf698cf8236" providerId="ADAL" clId="{54EB2A4D-9839-4FDB-9878-809B19831554}" dt="2022-03-10T11:41:57.324" v="34" actId="1076"/>
          <ac:spMkLst>
            <pc:docMk/>
            <pc:sldMk cId="837812005" sldId="2134805600"/>
            <ac:spMk id="10" creationId="{7C816919-6E6A-4402-ADE3-B85F4ACC0DF0}"/>
          </ac:spMkLst>
        </pc:spChg>
        <pc:spChg chg="mod">
          <ac:chgData name="Vesa Juvonen" userId="c7243be1-99a3-4752-ab2a-0cf698cf8236" providerId="ADAL" clId="{54EB2A4D-9839-4FDB-9878-809B19831554}" dt="2022-03-10T11:42:24.230" v="39" actId="1076"/>
          <ac:spMkLst>
            <pc:docMk/>
            <pc:sldMk cId="837812005" sldId="2134805600"/>
            <ac:spMk id="11" creationId="{DD1EFCA9-4FF7-4A10-ADF6-446C2EFBF31A}"/>
          </ac:spMkLst>
        </pc:spChg>
        <pc:spChg chg="mod">
          <ac:chgData name="Vesa Juvonen" userId="c7243be1-99a3-4752-ab2a-0cf698cf8236" providerId="ADAL" clId="{54EB2A4D-9839-4FDB-9878-809B19831554}" dt="2022-03-10T11:42:58.121" v="73" actId="1076"/>
          <ac:spMkLst>
            <pc:docMk/>
            <pc:sldMk cId="837812005" sldId="2134805600"/>
            <ac:spMk id="12" creationId="{98879855-B3F2-4C88-952D-E0112B70464E}"/>
          </ac:spMkLst>
        </pc:spChg>
        <pc:spChg chg="mod">
          <ac:chgData name="Vesa Juvonen" userId="c7243be1-99a3-4752-ab2a-0cf698cf8236" providerId="ADAL" clId="{54EB2A4D-9839-4FDB-9878-809B19831554}" dt="2022-03-10T11:42:33.483" v="40" actId="1076"/>
          <ac:spMkLst>
            <pc:docMk/>
            <pc:sldMk cId="837812005" sldId="2134805600"/>
            <ac:spMk id="13" creationId="{7AA2E7E3-A92D-4FCB-B885-E5910601438B}"/>
          </ac:spMkLst>
        </pc:spChg>
        <pc:spChg chg="mod">
          <ac:chgData name="Vesa Juvonen" userId="c7243be1-99a3-4752-ab2a-0cf698cf8236" providerId="ADAL" clId="{54EB2A4D-9839-4FDB-9878-809B19831554}" dt="2022-03-10T11:42:35.970" v="41" actId="1076"/>
          <ac:spMkLst>
            <pc:docMk/>
            <pc:sldMk cId="837812005" sldId="2134805600"/>
            <ac:spMk id="15" creationId="{08825732-C0E3-43AF-B051-FA356CD27A34}"/>
          </ac:spMkLst>
        </pc:spChg>
        <pc:picChg chg="del">
          <ac:chgData name="Vesa Juvonen" userId="c7243be1-99a3-4752-ab2a-0cf698cf8236" providerId="ADAL" clId="{54EB2A4D-9839-4FDB-9878-809B19831554}" dt="2022-03-10T11:41:26.659" v="26" actId="478"/>
          <ac:picMkLst>
            <pc:docMk/>
            <pc:sldMk cId="837812005" sldId="2134805600"/>
            <ac:picMk id="6" creationId="{954C5EC1-94AF-4706-AD9E-BFAE9ED8FA98}"/>
          </ac:picMkLst>
        </pc:picChg>
        <pc:picChg chg="add mod ord">
          <ac:chgData name="Vesa Juvonen" userId="c7243be1-99a3-4752-ab2a-0cf698cf8236" providerId="ADAL" clId="{54EB2A4D-9839-4FDB-9878-809B19831554}" dt="2022-03-10T11:41:43.340" v="33" actId="1076"/>
          <ac:picMkLst>
            <pc:docMk/>
            <pc:sldMk cId="837812005" sldId="2134805600"/>
            <ac:picMk id="8" creationId="{9ACC4167-027D-472B-80BC-4F7D73672F0D}"/>
          </ac:picMkLst>
        </pc:picChg>
      </pc:sldChg>
      <pc:sldChg chg="delSp modSp del mod">
        <pc:chgData name="Vesa Juvonen" userId="c7243be1-99a3-4752-ab2a-0cf698cf8236" providerId="ADAL" clId="{54EB2A4D-9839-4FDB-9878-809B19831554}" dt="2022-03-09T20:05:08.950" v="7" actId="47"/>
        <pc:sldMkLst>
          <pc:docMk/>
          <pc:sldMk cId="3507379078" sldId="2134805601"/>
        </pc:sldMkLst>
        <pc:spChg chg="del mod">
          <ac:chgData name="Vesa Juvonen" userId="c7243be1-99a3-4752-ab2a-0cf698cf8236" providerId="ADAL" clId="{54EB2A4D-9839-4FDB-9878-809B19831554}" dt="2022-03-09T19:58:17.015" v="6" actId="478"/>
          <ac:spMkLst>
            <pc:docMk/>
            <pc:sldMk cId="3507379078" sldId="2134805601"/>
            <ac:spMk id="4" creationId="{DFBACC40-5AC2-48E9-A835-66ADFCF4DCCE}"/>
          </ac:spMkLst>
        </pc:spChg>
      </pc:sldChg>
      <pc:sldChg chg="modSp add mod">
        <pc:chgData name="Vesa Juvonen" userId="c7243be1-99a3-4752-ab2a-0cf698cf8236" providerId="ADAL" clId="{54EB2A4D-9839-4FDB-9878-809B19831554}" dt="2022-03-10T14:28:31.633" v="150" actId="20577"/>
        <pc:sldMkLst>
          <pc:docMk/>
          <pc:sldMk cId="3452186815" sldId="2134805611"/>
        </pc:sldMkLst>
        <pc:spChg chg="mod">
          <ac:chgData name="Vesa Juvonen" userId="c7243be1-99a3-4752-ab2a-0cf698cf8236" providerId="ADAL" clId="{54EB2A4D-9839-4FDB-9878-809B19831554}" dt="2022-03-10T11:38:05.715" v="24" actId="20577"/>
          <ac:spMkLst>
            <pc:docMk/>
            <pc:sldMk cId="3452186815" sldId="2134805611"/>
            <ac:spMk id="2" creationId="{00000000-0000-0000-0000-000000000000}"/>
          </ac:spMkLst>
        </pc:spChg>
        <pc:spChg chg="mod">
          <ac:chgData name="Vesa Juvonen" userId="c7243be1-99a3-4752-ab2a-0cf698cf8236" providerId="ADAL" clId="{54EB2A4D-9839-4FDB-9878-809B19831554}" dt="2022-03-10T14:28:31.633" v="150" actId="20577"/>
          <ac:spMkLst>
            <pc:docMk/>
            <pc:sldMk cId="3452186815" sldId="2134805611"/>
            <ac:spMk id="12" creationId="{24EC370B-AF62-4FF0-9567-91771F6DF07D}"/>
          </ac:spMkLst>
        </pc:spChg>
      </pc:sldChg>
    </pc:docChg>
  </pc:docChgLst>
  <pc:docChgLst>
    <pc:chgData name="Waldemar Mastykarz" userId="S::wmastyka@microsoft.com::8c3ccc08-b2ec-4e63-9b9b-25eb044a606e" providerId="AD" clId="Web-{B8FB25F3-D602-2C80-E21C-DAD0FFFDD81D}"/>
    <pc:docChg chg="modSld">
      <pc:chgData name="Waldemar Mastykarz" userId="S::wmastyka@microsoft.com::8c3ccc08-b2ec-4e63-9b9b-25eb044a606e" providerId="AD" clId="Web-{B8FB25F3-D602-2C80-E21C-DAD0FFFDD81D}" dt="2022-06-28T07:56:22.282" v="41" actId="20577"/>
      <pc:docMkLst>
        <pc:docMk/>
      </pc:docMkLst>
      <pc:sldChg chg="delSp modSp">
        <pc:chgData name="Waldemar Mastykarz" userId="S::wmastyka@microsoft.com::8c3ccc08-b2ec-4e63-9b9b-25eb044a606e" providerId="AD" clId="Web-{B8FB25F3-D602-2C80-E21C-DAD0FFFDD81D}" dt="2022-06-28T07:56:22.282" v="41" actId="20577"/>
        <pc:sldMkLst>
          <pc:docMk/>
          <pc:sldMk cId="2253365439" sldId="1642"/>
        </pc:sldMkLst>
        <pc:spChg chg="mod">
          <ac:chgData name="Waldemar Mastykarz" userId="S::wmastyka@microsoft.com::8c3ccc08-b2ec-4e63-9b9b-25eb044a606e" providerId="AD" clId="Web-{B8FB25F3-D602-2C80-E21C-DAD0FFFDD81D}" dt="2022-06-28T07:56:22.282" v="41" actId="20577"/>
          <ac:spMkLst>
            <pc:docMk/>
            <pc:sldMk cId="2253365439" sldId="1642"/>
            <ac:spMk id="3" creationId="{CBDC9C38-872E-4048-96FE-C321FEF21EC1}"/>
          </ac:spMkLst>
        </pc:spChg>
        <pc:spChg chg="del">
          <ac:chgData name="Waldemar Mastykarz" userId="S::wmastyka@microsoft.com::8c3ccc08-b2ec-4e63-9b9b-25eb044a606e" providerId="AD" clId="Web-{B8FB25F3-D602-2C80-E21C-DAD0FFFDD81D}" dt="2022-06-28T07:54:45.230" v="0"/>
          <ac:spMkLst>
            <pc:docMk/>
            <pc:sldMk cId="2253365439" sldId="1642"/>
            <ac:spMk id="4" creationId="{1A38F402-F968-4A33-A6D4-EDDFAB75767C}"/>
          </ac:spMkLst>
        </pc:spChg>
      </pc:sldChg>
    </pc:docChg>
  </pc:docChgLst>
  <pc:docChgLst>
    <pc:chgData name="David Warner" userId="S::davidwarner@microsoft.com::51ffa14d-fdfd-4571-a787-ad4b3bb92711" providerId="AD" clId="Web-{C3B053FC-DE68-41C7-A719-8C5FBF0B3392}"/>
    <pc:docChg chg="modSld">
      <pc:chgData name="David Warner" userId="S::davidwarner@microsoft.com::51ffa14d-fdfd-4571-a787-ad4b3bb92711" providerId="AD" clId="Web-{C3B053FC-DE68-41C7-A719-8C5FBF0B3392}" dt="2022-04-20T17:19:11.033" v="61" actId="20577"/>
      <pc:docMkLst>
        <pc:docMk/>
      </pc:docMkLst>
      <pc:sldChg chg="addSp delSp modSp">
        <pc:chgData name="David Warner" userId="S::davidwarner@microsoft.com::51ffa14d-fdfd-4571-a787-ad4b3bb92711" providerId="AD" clId="Web-{C3B053FC-DE68-41C7-A719-8C5FBF0B3392}" dt="2022-04-20T17:15:00.456" v="30" actId="1076"/>
        <pc:sldMkLst>
          <pc:docMk/>
          <pc:sldMk cId="1812315545" sldId="2134805597"/>
        </pc:sldMkLst>
        <pc:spChg chg="mod">
          <ac:chgData name="David Warner" userId="S::davidwarner@microsoft.com::51ffa14d-fdfd-4571-a787-ad4b3bb92711" providerId="AD" clId="Web-{C3B053FC-DE68-41C7-A719-8C5FBF0B3392}" dt="2022-04-20T17:15:00.456" v="30" actId="1076"/>
          <ac:spMkLst>
            <pc:docMk/>
            <pc:sldMk cId="1812315545" sldId="2134805597"/>
            <ac:spMk id="2" creationId="{3B1CD923-AA08-B620-31D1-A9B3B827A3D9}"/>
          </ac:spMkLst>
        </pc:spChg>
        <pc:spChg chg="del">
          <ac:chgData name="David Warner" userId="S::davidwarner@microsoft.com::51ffa14d-fdfd-4571-a787-ad4b3bb92711" providerId="AD" clId="Web-{C3B053FC-DE68-41C7-A719-8C5FBF0B3392}" dt="2022-04-20T17:10:45.065" v="0"/>
          <ac:spMkLst>
            <pc:docMk/>
            <pc:sldMk cId="1812315545" sldId="2134805597"/>
            <ac:spMk id="3" creationId="{29966B74-4548-C01B-ADF1-CAA5DE592587}"/>
          </ac:spMkLst>
        </pc:spChg>
        <pc:spChg chg="mod">
          <ac:chgData name="David Warner" userId="S::davidwarner@microsoft.com::51ffa14d-fdfd-4571-a787-ad4b3bb92711" providerId="AD" clId="Web-{C3B053FC-DE68-41C7-A719-8C5FBF0B3392}" dt="2022-04-20T17:12:14.102" v="22" actId="20577"/>
          <ac:spMkLst>
            <pc:docMk/>
            <pc:sldMk cId="1812315545" sldId="2134805597"/>
            <ac:spMk id="10" creationId="{16E1CB8C-122B-4C5A-8724-D74AEC2B5DEC}"/>
          </ac:spMkLst>
        </pc:spChg>
        <pc:picChg chg="del">
          <ac:chgData name="David Warner" userId="S::davidwarner@microsoft.com::51ffa14d-fdfd-4571-a787-ad4b3bb92711" providerId="AD" clId="Web-{C3B053FC-DE68-41C7-A719-8C5FBF0B3392}" dt="2022-04-20T17:12:27.946" v="24"/>
          <ac:picMkLst>
            <pc:docMk/>
            <pc:sldMk cId="1812315545" sldId="2134805597"/>
            <ac:picMk id="4" creationId="{76C7169F-CDE9-77DC-C449-27BC7078D78D}"/>
          </ac:picMkLst>
        </pc:picChg>
        <pc:picChg chg="add mod modCrop">
          <ac:chgData name="David Warner" userId="S::davidwarner@microsoft.com::51ffa14d-fdfd-4571-a787-ad4b3bb92711" providerId="AD" clId="Web-{C3B053FC-DE68-41C7-A719-8C5FBF0B3392}" dt="2022-04-20T17:14:59.518" v="29"/>
          <ac:picMkLst>
            <pc:docMk/>
            <pc:sldMk cId="1812315545" sldId="2134805597"/>
            <ac:picMk id="5" creationId="{7D7D6216-C55C-F9B4-A00A-5668AC8F7D28}"/>
          </ac:picMkLst>
        </pc:picChg>
      </pc:sldChg>
      <pc:sldChg chg="delSp modSp">
        <pc:chgData name="David Warner" userId="S::davidwarner@microsoft.com::51ffa14d-fdfd-4571-a787-ad4b3bb92711" providerId="AD" clId="Web-{C3B053FC-DE68-41C7-A719-8C5FBF0B3392}" dt="2022-04-20T17:19:11.033" v="61" actId="20577"/>
        <pc:sldMkLst>
          <pc:docMk/>
          <pc:sldMk cId="1954581032" sldId="2134805612"/>
        </pc:sldMkLst>
        <pc:spChg chg="del mod">
          <ac:chgData name="David Warner" userId="S::davidwarner@microsoft.com::51ffa14d-fdfd-4571-a787-ad4b3bb92711" providerId="AD" clId="Web-{C3B053FC-DE68-41C7-A719-8C5FBF0B3392}" dt="2022-04-20T17:16:41.852" v="35"/>
          <ac:spMkLst>
            <pc:docMk/>
            <pc:sldMk cId="1954581032" sldId="2134805612"/>
            <ac:spMk id="3" creationId="{4DA64B89-CBA6-E479-EE1B-4E0CA430EA0C}"/>
          </ac:spMkLst>
        </pc:spChg>
        <pc:spChg chg="mod">
          <ac:chgData name="David Warner" userId="S::davidwarner@microsoft.com::51ffa14d-fdfd-4571-a787-ad4b3bb92711" providerId="AD" clId="Web-{C3B053FC-DE68-41C7-A719-8C5FBF0B3392}" dt="2022-04-20T17:19:08.408" v="60" actId="20577"/>
          <ac:spMkLst>
            <pc:docMk/>
            <pc:sldMk cId="1954581032" sldId="2134805612"/>
            <ac:spMk id="14" creationId="{D48B03A6-9931-4060-866B-02B036F803DE}"/>
          </ac:spMkLst>
        </pc:spChg>
        <pc:spChg chg="mod">
          <ac:chgData name="David Warner" userId="S::davidwarner@microsoft.com::51ffa14d-fdfd-4571-a787-ad4b3bb92711" providerId="AD" clId="Web-{C3B053FC-DE68-41C7-A719-8C5FBF0B3392}" dt="2022-04-20T17:19:11.033" v="61" actId="20577"/>
          <ac:spMkLst>
            <pc:docMk/>
            <pc:sldMk cId="1954581032" sldId="2134805612"/>
            <ac:spMk id="19" creationId="{B96EE522-6672-435D-A47F-0B904BCE8C3A}"/>
          </ac:spMkLst>
        </pc:spChg>
      </pc:sldChg>
    </pc:docChg>
  </pc:docChgLst>
  <pc:docChgLst>
    <pc:chgData name="Garry Trinder" userId="07fd99cb-e781-429f-9145-ef70b41dac11" providerId="ADAL" clId="{4C0BFE1E-B317-B84E-8DBC-4524CBCDFE9A}"/>
    <pc:docChg chg="undo custSel modSld">
      <pc:chgData name="Garry Trinder" userId="07fd99cb-e781-429f-9145-ef70b41dac11" providerId="ADAL" clId="{4C0BFE1E-B317-B84E-8DBC-4524CBCDFE9A}" dt="2022-06-30T10:01:14.355" v="2321" actId="20577"/>
      <pc:docMkLst>
        <pc:docMk/>
      </pc:docMkLst>
      <pc:sldChg chg="delSp modSp mod modNotesTx">
        <pc:chgData name="Garry Trinder" userId="07fd99cb-e781-429f-9145-ef70b41dac11" providerId="ADAL" clId="{4C0BFE1E-B317-B84E-8DBC-4524CBCDFE9A}" dt="2022-06-30T10:01:14.355" v="2321" actId="20577"/>
        <pc:sldMkLst>
          <pc:docMk/>
          <pc:sldMk cId="2253365439" sldId="1642"/>
        </pc:sldMkLst>
        <pc:spChg chg="mod">
          <ac:chgData name="Garry Trinder" userId="07fd99cb-e781-429f-9145-ef70b41dac11" providerId="ADAL" clId="{4C0BFE1E-B317-B84E-8DBC-4524CBCDFE9A}" dt="2022-06-30T09:42:19.859" v="981" actId="1076"/>
          <ac:spMkLst>
            <pc:docMk/>
            <pc:sldMk cId="2253365439" sldId="1642"/>
            <ac:spMk id="19" creationId="{A26A6D90-BEDB-407F-B2B7-FED8A28B2E7E}"/>
          </ac:spMkLst>
        </pc:spChg>
        <pc:spChg chg="del">
          <ac:chgData name="Garry Trinder" userId="07fd99cb-e781-429f-9145-ef70b41dac11" providerId="ADAL" clId="{4C0BFE1E-B317-B84E-8DBC-4524CBCDFE9A}" dt="2022-06-30T09:31:23.025" v="244" actId="478"/>
          <ac:spMkLst>
            <pc:docMk/>
            <pc:sldMk cId="2253365439" sldId="1642"/>
            <ac:spMk id="20" creationId="{DB5D1CB4-9D32-42DB-AE6C-2E0D42D89B7E}"/>
          </ac:spMkLst>
        </pc:spChg>
        <pc:picChg chg="mod">
          <ac:chgData name="Garry Trinder" userId="07fd99cb-e781-429f-9145-ef70b41dac11" providerId="ADAL" clId="{4C0BFE1E-B317-B84E-8DBC-4524CBCDFE9A}" dt="2022-06-30T09:31:30.864" v="257" actId="1038"/>
          <ac:picMkLst>
            <pc:docMk/>
            <pc:sldMk cId="2253365439" sldId="1642"/>
            <ac:picMk id="21" creationId="{0EC71988-1530-4145-B0B1-4EA3752FAAA6}"/>
          </ac:picMkLst>
        </pc:picChg>
      </pc:sldChg>
    </pc:docChg>
  </pc:docChgLst>
  <pc:docChgLst>
    <pc:chgData name="Mikael Svenson" userId="965d4e6a-fd22-4d0b-8bb9-2315d7bb356c" providerId="ADAL" clId="{650821B5-DC82-4A1A-9070-3AEE649AE6B0}"/>
    <pc:docChg chg="custSel modSld">
      <pc:chgData name="Mikael Svenson" userId="965d4e6a-fd22-4d0b-8bb9-2315d7bb356c" providerId="ADAL" clId="{650821B5-DC82-4A1A-9070-3AEE649AE6B0}" dt="2021-09-09T07:02:28.446" v="51"/>
      <pc:docMkLst>
        <pc:docMk/>
      </pc:docMkLst>
      <pc:sldChg chg="delSp modSp mod">
        <pc:chgData name="Mikael Svenson" userId="965d4e6a-fd22-4d0b-8bb9-2315d7bb356c" providerId="ADAL" clId="{650821B5-DC82-4A1A-9070-3AEE649AE6B0}" dt="2021-09-09T07:02:28.446" v="51"/>
        <pc:sldMkLst>
          <pc:docMk/>
          <pc:sldMk cId="2925091645" sldId="2076136308"/>
        </pc:sldMkLst>
        <pc:spChg chg="mod">
          <ac:chgData name="Mikael Svenson" userId="965d4e6a-fd22-4d0b-8bb9-2315d7bb356c" providerId="ADAL" clId="{650821B5-DC82-4A1A-9070-3AEE649AE6B0}" dt="2021-09-09T07:02:28.446" v="51"/>
          <ac:spMkLst>
            <pc:docMk/>
            <pc:sldMk cId="2925091645" sldId="2076136308"/>
            <ac:spMk id="3" creationId="{CBDC9C38-872E-4048-96FE-C321FEF21EC1}"/>
          </ac:spMkLst>
        </pc:spChg>
        <pc:spChg chg="del mod">
          <ac:chgData name="Mikael Svenson" userId="965d4e6a-fd22-4d0b-8bb9-2315d7bb356c" providerId="ADAL" clId="{650821B5-DC82-4A1A-9070-3AEE649AE6B0}" dt="2021-09-09T07:01:53.729" v="1" actId="478"/>
          <ac:spMkLst>
            <pc:docMk/>
            <pc:sldMk cId="2925091645" sldId="2076136308"/>
            <ac:spMk id="5" creationId="{04686BA1-FFB2-4595-B40C-EF02910BDFBD}"/>
          </ac:spMkLst>
        </pc:spChg>
      </pc:sldChg>
    </pc:docChg>
  </pc:docChgLst>
  <pc:docChgLst>
    <pc:chgData name="Vesa Juvonen" userId="c7243be1-99a3-4752-ab2a-0cf698cf8236" providerId="ADAL" clId="{786E9FCD-7CA8-489D-9A87-20A1B3A6A423}"/>
    <pc:docChg chg="custSel addSld delSld modSld modSection">
      <pc:chgData name="Vesa Juvonen" userId="c7243be1-99a3-4752-ab2a-0cf698cf8236" providerId="ADAL" clId="{786E9FCD-7CA8-489D-9A87-20A1B3A6A423}" dt="2022-06-30T10:57:07.994" v="305"/>
      <pc:docMkLst>
        <pc:docMk/>
      </pc:docMkLst>
      <pc:sldChg chg="delSp modSp mod modAnim">
        <pc:chgData name="Vesa Juvonen" userId="c7243be1-99a3-4752-ab2a-0cf698cf8236" providerId="ADAL" clId="{786E9FCD-7CA8-489D-9A87-20A1B3A6A423}" dt="2022-06-30T08:46:23.665" v="6" actId="478"/>
        <pc:sldMkLst>
          <pc:docMk/>
          <pc:sldMk cId="10702720" sldId="2079"/>
        </pc:sldMkLst>
        <pc:spChg chg="del">
          <ac:chgData name="Vesa Juvonen" userId="c7243be1-99a3-4752-ab2a-0cf698cf8236" providerId="ADAL" clId="{786E9FCD-7CA8-489D-9A87-20A1B3A6A423}" dt="2022-06-30T08:46:20.465" v="3" actId="478"/>
          <ac:spMkLst>
            <pc:docMk/>
            <pc:sldMk cId="10702720" sldId="2079"/>
            <ac:spMk id="6" creationId="{39664CC4-FBB7-4693-82D5-A9E01C73D560}"/>
          </ac:spMkLst>
        </pc:spChg>
        <pc:spChg chg="del">
          <ac:chgData name="Vesa Juvonen" userId="c7243be1-99a3-4752-ab2a-0cf698cf8236" providerId="ADAL" clId="{786E9FCD-7CA8-489D-9A87-20A1B3A6A423}" dt="2022-06-30T08:46:21.165" v="4" actId="478"/>
          <ac:spMkLst>
            <pc:docMk/>
            <pc:sldMk cId="10702720" sldId="2079"/>
            <ac:spMk id="9" creationId="{DCD767FA-ACE1-48DA-8B2B-1B47455D5B9B}"/>
          </ac:spMkLst>
        </pc:spChg>
        <pc:spChg chg="del mod">
          <ac:chgData name="Vesa Juvonen" userId="c7243be1-99a3-4752-ab2a-0cf698cf8236" providerId="ADAL" clId="{786E9FCD-7CA8-489D-9A87-20A1B3A6A423}" dt="2022-06-30T08:46:23.665" v="6" actId="478"/>
          <ac:spMkLst>
            <pc:docMk/>
            <pc:sldMk cId="10702720" sldId="2079"/>
            <ac:spMk id="13" creationId="{E9654D62-2236-464A-8580-741BC5066077}"/>
          </ac:spMkLst>
        </pc:spChg>
      </pc:sldChg>
      <pc:sldChg chg="addSp delSp modSp mod">
        <pc:chgData name="Vesa Juvonen" userId="c7243be1-99a3-4752-ab2a-0cf698cf8236" providerId="ADAL" clId="{786E9FCD-7CA8-489D-9A87-20A1B3A6A423}" dt="2022-06-30T10:51:09.003" v="24" actId="14100"/>
        <pc:sldMkLst>
          <pc:docMk/>
          <pc:sldMk cId="837812005" sldId="2134805600"/>
        </pc:sldMkLst>
        <pc:spChg chg="del">
          <ac:chgData name="Vesa Juvonen" userId="c7243be1-99a3-4752-ab2a-0cf698cf8236" providerId="ADAL" clId="{786E9FCD-7CA8-489D-9A87-20A1B3A6A423}" dt="2022-06-30T10:44:15.325" v="15" actId="478"/>
          <ac:spMkLst>
            <pc:docMk/>
            <pc:sldMk cId="837812005" sldId="2134805600"/>
            <ac:spMk id="2" creationId="{6C5B4810-099F-4D4E-5245-20BDE904B0C0}"/>
          </ac:spMkLst>
        </pc:spChg>
        <pc:spChg chg="del">
          <ac:chgData name="Vesa Juvonen" userId="c7243be1-99a3-4752-ab2a-0cf698cf8236" providerId="ADAL" clId="{786E9FCD-7CA8-489D-9A87-20A1B3A6A423}" dt="2022-06-30T10:50:53.784" v="21" actId="478"/>
          <ac:spMkLst>
            <pc:docMk/>
            <pc:sldMk cId="837812005" sldId="2134805600"/>
            <ac:spMk id="6" creationId="{91480DE8-A5FC-05F5-A4B9-B05D4D650380}"/>
          </ac:spMkLst>
        </pc:spChg>
        <pc:picChg chg="add mod">
          <ac:chgData name="Vesa Juvonen" userId="c7243be1-99a3-4752-ab2a-0cf698cf8236" providerId="ADAL" clId="{786E9FCD-7CA8-489D-9A87-20A1B3A6A423}" dt="2022-06-30T10:51:09.003" v="24" actId="14100"/>
          <ac:picMkLst>
            <pc:docMk/>
            <pc:sldMk cId="837812005" sldId="2134805600"/>
            <ac:picMk id="5" creationId="{1BE04247-FBF0-0EB4-8536-B0AFCCBC0D1D}"/>
          </ac:picMkLst>
        </pc:picChg>
        <pc:picChg chg="del">
          <ac:chgData name="Vesa Juvonen" userId="c7243be1-99a3-4752-ab2a-0cf698cf8236" providerId="ADAL" clId="{786E9FCD-7CA8-489D-9A87-20A1B3A6A423}" dt="2022-06-30T10:50:41.408" v="16" actId="478"/>
          <ac:picMkLst>
            <pc:docMk/>
            <pc:sldMk cId="837812005" sldId="2134805600"/>
            <ac:picMk id="7" creationId="{74773C76-25A4-6EDA-0B22-5116664991BF}"/>
          </ac:picMkLst>
        </pc:picChg>
        <pc:cxnChg chg="del">
          <ac:chgData name="Vesa Juvonen" userId="c7243be1-99a3-4752-ab2a-0cf698cf8236" providerId="ADAL" clId="{786E9FCD-7CA8-489D-9A87-20A1B3A6A423}" dt="2022-06-30T10:50:55.284" v="22" actId="478"/>
          <ac:cxnSpMkLst>
            <pc:docMk/>
            <pc:sldMk cId="837812005" sldId="2134805600"/>
            <ac:cxnSpMk id="12" creationId="{ADEF8085-CC88-5F33-472A-B0B73239C666}"/>
          </ac:cxnSpMkLst>
        </pc:cxnChg>
      </pc:sldChg>
      <pc:sldChg chg="delSp modSp mod">
        <pc:chgData name="Vesa Juvonen" userId="c7243be1-99a3-4752-ab2a-0cf698cf8236" providerId="ADAL" clId="{786E9FCD-7CA8-489D-9A87-20A1B3A6A423}" dt="2022-06-30T10:57:07.994" v="305"/>
        <pc:sldMkLst>
          <pc:docMk/>
          <pc:sldMk cId="3452186815" sldId="2134805611"/>
        </pc:sldMkLst>
        <pc:spChg chg="mod">
          <ac:chgData name="Vesa Juvonen" userId="c7243be1-99a3-4752-ab2a-0cf698cf8236" providerId="ADAL" clId="{786E9FCD-7CA8-489D-9A87-20A1B3A6A423}" dt="2022-06-30T10:56:57.787" v="284" actId="20577"/>
          <ac:spMkLst>
            <pc:docMk/>
            <pc:sldMk cId="3452186815" sldId="2134805611"/>
            <ac:spMk id="2" creationId="{00000000-0000-0000-0000-000000000000}"/>
          </ac:spMkLst>
        </pc:spChg>
        <pc:spChg chg="del">
          <ac:chgData name="Vesa Juvonen" userId="c7243be1-99a3-4752-ab2a-0cf698cf8236" providerId="ADAL" clId="{786E9FCD-7CA8-489D-9A87-20A1B3A6A423}" dt="2022-06-30T10:51:42.415" v="36" actId="478"/>
          <ac:spMkLst>
            <pc:docMk/>
            <pc:sldMk cId="3452186815" sldId="2134805611"/>
            <ac:spMk id="3" creationId="{E527961E-4C86-0D89-A176-5888559C2CBB}"/>
          </ac:spMkLst>
        </pc:spChg>
        <pc:spChg chg="del mod">
          <ac:chgData name="Vesa Juvonen" userId="c7243be1-99a3-4752-ab2a-0cf698cf8236" providerId="ADAL" clId="{786E9FCD-7CA8-489D-9A87-20A1B3A6A423}" dt="2022-06-30T10:56:49.643" v="261" actId="478"/>
          <ac:spMkLst>
            <pc:docMk/>
            <pc:sldMk cId="3452186815" sldId="2134805611"/>
            <ac:spMk id="7" creationId="{C6C35CCE-6C38-4506-843E-D6AF2D179860}"/>
          </ac:spMkLst>
        </pc:spChg>
        <pc:spChg chg="mod">
          <ac:chgData name="Vesa Juvonen" userId="c7243be1-99a3-4752-ab2a-0cf698cf8236" providerId="ADAL" clId="{786E9FCD-7CA8-489D-9A87-20A1B3A6A423}" dt="2022-06-30T10:57:07.994" v="305"/>
          <ac:spMkLst>
            <pc:docMk/>
            <pc:sldMk cId="3452186815" sldId="2134805611"/>
            <ac:spMk id="12" creationId="{24EC370B-AF62-4FF0-9567-91771F6DF07D}"/>
          </ac:spMkLst>
        </pc:spChg>
      </pc:sldChg>
      <pc:sldChg chg="modSp mod">
        <pc:chgData name="Vesa Juvonen" userId="c7243be1-99a3-4752-ab2a-0cf698cf8236" providerId="ADAL" clId="{786E9FCD-7CA8-489D-9A87-20A1B3A6A423}" dt="2022-06-30T10:43:17.659" v="7" actId="113"/>
        <pc:sldMkLst>
          <pc:docMk/>
          <pc:sldMk cId="2775546260" sldId="2145707293"/>
        </pc:sldMkLst>
        <pc:spChg chg="mod">
          <ac:chgData name="Vesa Juvonen" userId="c7243be1-99a3-4752-ab2a-0cf698cf8236" providerId="ADAL" clId="{786E9FCD-7CA8-489D-9A87-20A1B3A6A423}" dt="2022-06-30T10:43:17.659" v="7" actId="113"/>
          <ac:spMkLst>
            <pc:docMk/>
            <pc:sldMk cId="2775546260" sldId="2145707293"/>
            <ac:spMk id="7" creationId="{6F939F32-4E37-4CA3-B710-00610E5E59D3}"/>
          </ac:spMkLst>
        </pc:spChg>
      </pc:sldChg>
      <pc:sldChg chg="modSp del mod">
        <pc:chgData name="Vesa Juvonen" userId="c7243be1-99a3-4752-ab2a-0cf698cf8236" providerId="ADAL" clId="{786E9FCD-7CA8-489D-9A87-20A1B3A6A423}" dt="2022-06-30T10:43:51.124" v="10" actId="47"/>
        <pc:sldMkLst>
          <pc:docMk/>
          <pc:sldMk cId="3610024156" sldId="2145707298"/>
        </pc:sldMkLst>
        <pc:spChg chg="mod">
          <ac:chgData name="Vesa Juvonen" userId="c7243be1-99a3-4752-ab2a-0cf698cf8236" providerId="ADAL" clId="{786E9FCD-7CA8-489D-9A87-20A1B3A6A423}" dt="2022-06-30T10:43:23.070" v="8" actId="1076"/>
          <ac:spMkLst>
            <pc:docMk/>
            <pc:sldMk cId="3610024156" sldId="2145707298"/>
            <ac:spMk id="4" creationId="{C6750B01-E151-C468-9E16-8D872F1BBB77}"/>
          </ac:spMkLst>
        </pc:spChg>
      </pc:sldChg>
      <pc:sldChg chg="modSp add mod">
        <pc:chgData name="Vesa Juvonen" userId="c7243be1-99a3-4752-ab2a-0cf698cf8236" providerId="ADAL" clId="{786E9FCD-7CA8-489D-9A87-20A1B3A6A423}" dt="2022-06-30T10:44:06.329" v="14" actId="207"/>
        <pc:sldMkLst>
          <pc:docMk/>
          <pc:sldMk cId="269270057" sldId="2145707306"/>
        </pc:sldMkLst>
        <pc:spChg chg="mod">
          <ac:chgData name="Vesa Juvonen" userId="c7243be1-99a3-4752-ab2a-0cf698cf8236" providerId="ADAL" clId="{786E9FCD-7CA8-489D-9A87-20A1B3A6A423}" dt="2022-06-30T10:44:02.146" v="13" actId="207"/>
          <ac:spMkLst>
            <pc:docMk/>
            <pc:sldMk cId="269270057" sldId="2145707306"/>
            <ac:spMk id="18" creationId="{E5183C7A-C387-45C5-B839-7BB228B4091B}"/>
          </ac:spMkLst>
        </pc:spChg>
        <pc:spChg chg="mod">
          <ac:chgData name="Vesa Juvonen" userId="c7243be1-99a3-4752-ab2a-0cf698cf8236" providerId="ADAL" clId="{786E9FCD-7CA8-489D-9A87-20A1B3A6A423}" dt="2022-06-30T10:44:06.329" v="14" actId="207"/>
          <ac:spMkLst>
            <pc:docMk/>
            <pc:sldMk cId="269270057" sldId="2145707306"/>
            <ac:spMk id="19" creationId="{B96EE522-6672-435D-A47F-0B904BCE8C3A}"/>
          </ac:spMkLst>
        </pc:spChg>
      </pc:sldChg>
    </pc:docChg>
  </pc:docChgLst>
  <pc:docChgLst>
    <pc:chgData name="David Warner" userId="S::david_dwarnerii.com#ext#@microsoft.onmicrosoft.com::acafcf14-4098-4a83-9425-e73571277a06" providerId="AD" clId="Web-{A8A1C6FE-DF45-4945-8196-3360F821705D}"/>
    <pc:docChg chg="modSld">
      <pc:chgData name="David Warner" userId="S::david_dwarnerii.com#ext#@microsoft.onmicrosoft.com::acafcf14-4098-4a83-9425-e73571277a06" providerId="AD" clId="Web-{A8A1C6FE-DF45-4945-8196-3360F821705D}" dt="2021-11-15T15:56:48.810" v="15" actId="20577"/>
      <pc:docMkLst>
        <pc:docMk/>
      </pc:docMkLst>
      <pc:sldChg chg="modSp">
        <pc:chgData name="David Warner" userId="S::david_dwarnerii.com#ext#@microsoft.onmicrosoft.com::acafcf14-4098-4a83-9425-e73571277a06" providerId="AD" clId="Web-{A8A1C6FE-DF45-4945-8196-3360F821705D}" dt="2021-11-15T15:56:48.810" v="15" actId="20577"/>
        <pc:sldMkLst>
          <pc:docMk/>
          <pc:sldMk cId="2967945684" sldId="277"/>
        </pc:sldMkLst>
        <pc:spChg chg="mod">
          <ac:chgData name="David Warner" userId="S::david_dwarnerii.com#ext#@microsoft.onmicrosoft.com::acafcf14-4098-4a83-9425-e73571277a06" providerId="AD" clId="Web-{A8A1C6FE-DF45-4945-8196-3360F821705D}" dt="2021-11-15T15:56:48.810"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8A1C6FE-DF45-4945-8196-3360F821705D}" dt="2021-11-15T15:56:33.544" v="4" actId="20577"/>
        <pc:sldMkLst>
          <pc:docMk/>
          <pc:sldMk cId="287163252" sldId="1567"/>
        </pc:sldMkLst>
        <pc:spChg chg="mod">
          <ac:chgData name="David Warner" userId="S::david_dwarnerii.com#ext#@microsoft.onmicrosoft.com::acafcf14-4098-4a83-9425-e73571277a06" providerId="AD" clId="Web-{A8A1C6FE-DF45-4945-8196-3360F821705D}" dt="2021-11-15T15:56:33.544" v="4" actId="20577"/>
          <ac:spMkLst>
            <pc:docMk/>
            <pc:sldMk cId="287163252" sldId="1567"/>
            <ac:spMk id="7" creationId="{00000000-0000-0000-0000-000000000000}"/>
          </ac:spMkLst>
        </pc:spChg>
      </pc:sldChg>
    </pc:docChg>
  </pc:docChgLst>
  <pc:docChgLst>
    <pc:chgData name="Patrick Rodgers" userId="d219dede-d6b3-4097-a769-454d84f039e8" providerId="ADAL" clId="{06F80A06-F1C3-43FB-B00B-5525039DF11C}"/>
    <pc:docChg chg="custSel addSld modSld sldOrd">
      <pc:chgData name="Patrick Rodgers" userId="d219dede-d6b3-4097-a769-454d84f039e8" providerId="ADAL" clId="{06F80A06-F1C3-43FB-B00B-5525039DF11C}" dt="2021-11-04T13:05:49.393" v="206" actId="20577"/>
      <pc:docMkLst>
        <pc:docMk/>
      </pc:docMkLst>
      <pc:sldChg chg="modSp mod">
        <pc:chgData name="Patrick Rodgers" userId="d219dede-d6b3-4097-a769-454d84f039e8" providerId="ADAL" clId="{06F80A06-F1C3-43FB-B00B-5525039DF11C}" dt="2021-11-04T13:05:49.393" v="206" actId="20577"/>
        <pc:sldMkLst>
          <pc:docMk/>
          <pc:sldMk cId="2877399898" sldId="1623"/>
        </pc:sldMkLst>
        <pc:spChg chg="mod">
          <ac:chgData name="Patrick Rodgers" userId="d219dede-d6b3-4097-a769-454d84f039e8" providerId="ADAL" clId="{06F80A06-F1C3-43FB-B00B-5525039DF11C}" dt="2021-11-04T13:05:49.393" v="206" actId="20577"/>
          <ac:spMkLst>
            <pc:docMk/>
            <pc:sldMk cId="2877399898" sldId="1623"/>
            <ac:spMk id="3" creationId="{CBDC9C38-872E-4048-96FE-C321FEF21EC1}"/>
          </ac:spMkLst>
        </pc:spChg>
      </pc:sldChg>
      <pc:sldChg chg="ord">
        <pc:chgData name="Patrick Rodgers" userId="d219dede-d6b3-4097-a769-454d84f039e8" providerId="ADAL" clId="{06F80A06-F1C3-43FB-B00B-5525039DF11C}" dt="2021-11-04T12:54:42.819" v="1"/>
        <pc:sldMkLst>
          <pc:docMk/>
          <pc:sldMk cId="1166268011" sldId="2076137721"/>
        </pc:sldMkLst>
      </pc:sldChg>
      <pc:sldChg chg="modSp add mod">
        <pc:chgData name="Patrick Rodgers" userId="d219dede-d6b3-4097-a769-454d84f039e8" providerId="ADAL" clId="{06F80A06-F1C3-43FB-B00B-5525039DF11C}" dt="2021-11-04T13:04:34.267" v="197" actId="255"/>
        <pc:sldMkLst>
          <pc:docMk/>
          <pc:sldMk cId="4089114176" sldId="2134805601"/>
        </pc:sldMkLst>
        <pc:spChg chg="mod">
          <ac:chgData name="Patrick Rodgers" userId="d219dede-d6b3-4097-a769-454d84f039e8" providerId="ADAL" clId="{06F80A06-F1C3-43FB-B00B-5525039DF11C}" dt="2021-11-04T13:02:23.604" v="196" actId="255"/>
          <ac:spMkLst>
            <pc:docMk/>
            <pc:sldMk cId="4089114176" sldId="2134805601"/>
            <ac:spMk id="11" creationId="{463E50D4-3798-4435-9259-B3FD089AF08B}"/>
          </ac:spMkLst>
        </pc:spChg>
        <pc:spChg chg="mod">
          <ac:chgData name="Patrick Rodgers" userId="d219dede-d6b3-4097-a769-454d84f039e8" providerId="ADAL" clId="{06F80A06-F1C3-43FB-B00B-5525039DF11C}" dt="2021-11-04T13:02:10.694" v="195" actId="1076"/>
          <ac:spMkLst>
            <pc:docMk/>
            <pc:sldMk cId="4089114176" sldId="2134805601"/>
            <ac:spMk id="18" creationId="{E5183C7A-C387-45C5-B839-7BB228B4091B}"/>
          </ac:spMkLst>
        </pc:spChg>
        <pc:spChg chg="mod">
          <ac:chgData name="Patrick Rodgers" userId="d219dede-d6b3-4097-a769-454d84f039e8" providerId="ADAL" clId="{06F80A06-F1C3-43FB-B00B-5525039DF11C}" dt="2021-11-04T13:04:34.267" v="197" actId="255"/>
          <ac:spMkLst>
            <pc:docMk/>
            <pc:sldMk cId="4089114176" sldId="2134805601"/>
            <ac:spMk id="19" creationId="{B96EE522-6672-435D-A47F-0B904BCE8C3A}"/>
          </ac:spMkLst>
        </pc:spChg>
      </pc:sldChg>
    </pc:docChg>
  </pc:docChgLst>
  <pc:docChgLst>
    <pc:chgData name="David Warner" userId="S::david_dwarnerii.com#ext#@microsoft.onmicrosoft.com::acafcf14-4098-4a83-9425-e73571277a06" providerId="AD" clId="Web-{3018ADA3-9772-4ABD-BF12-1C6476C8AF88}"/>
    <pc:docChg chg="modSld">
      <pc:chgData name="David Warner" userId="S::david_dwarnerii.com#ext#@microsoft.onmicrosoft.com::acafcf14-4098-4a83-9425-e73571277a06" providerId="AD" clId="Web-{3018ADA3-9772-4ABD-BF12-1C6476C8AF88}" dt="2021-10-06T02:44:10.997" v="31" actId="1076"/>
      <pc:docMkLst>
        <pc:docMk/>
      </pc:docMkLst>
      <pc:sldChg chg="addSp delSp modSp">
        <pc:chgData name="David Warner" userId="S::david_dwarnerii.com#ext#@microsoft.onmicrosoft.com::acafcf14-4098-4a83-9425-e73571277a06" providerId="AD" clId="Web-{3018ADA3-9772-4ABD-BF12-1C6476C8AF88}" dt="2021-10-06T02:44:10.997" v="31" actId="1076"/>
        <pc:sldMkLst>
          <pc:docMk/>
          <pc:sldMk cId="357588276" sldId="2076136388"/>
        </pc:sldMkLst>
        <pc:spChg chg="del">
          <ac:chgData name="David Warner" userId="S::david_dwarnerii.com#ext#@microsoft.onmicrosoft.com::acafcf14-4098-4a83-9425-e73571277a06" providerId="AD" clId="Web-{3018ADA3-9772-4ABD-BF12-1C6476C8AF88}" dt="2021-10-06T02:40:13.450" v="14"/>
          <ac:spMkLst>
            <pc:docMk/>
            <pc:sldMk cId="357588276" sldId="2076136388"/>
            <ac:spMk id="3" creationId="{9571146A-4E33-4A53-A708-B4E0A95A9830}"/>
          </ac:spMkLst>
        </pc:spChg>
        <pc:spChg chg="mod">
          <ac:chgData name="David Warner" userId="S::david_dwarnerii.com#ext#@microsoft.onmicrosoft.com::acafcf14-4098-4a83-9425-e73571277a06" providerId="AD" clId="Web-{3018ADA3-9772-4ABD-BF12-1C6476C8AF88}" dt="2021-10-06T02:40:12.560" v="13" actId="20577"/>
          <ac:spMkLst>
            <pc:docMk/>
            <pc:sldMk cId="357588276" sldId="2076136388"/>
            <ac:spMk id="10" creationId="{16E1CB8C-122B-4C5A-8724-D74AEC2B5DEC}"/>
          </ac:spMkLst>
        </pc:spChg>
        <pc:picChg chg="del">
          <ac:chgData name="David Warner" userId="S::david_dwarnerii.com#ext#@microsoft.onmicrosoft.com::acafcf14-4098-4a83-9425-e73571277a06" providerId="AD" clId="Web-{3018ADA3-9772-4ABD-BF12-1C6476C8AF88}" dt="2021-10-06T02:42:35.351" v="15"/>
          <ac:picMkLst>
            <pc:docMk/>
            <pc:sldMk cId="357588276" sldId="2076136388"/>
            <ac:picMk id="2" creationId="{88A45192-F39E-436A-B155-7CFFC38E992F}"/>
          </ac:picMkLst>
        </pc:picChg>
        <pc:picChg chg="add del mod modCrop">
          <ac:chgData name="David Warner" userId="S::david_dwarnerii.com#ext#@microsoft.onmicrosoft.com::acafcf14-4098-4a83-9425-e73571277a06" providerId="AD" clId="Web-{3018ADA3-9772-4ABD-BF12-1C6476C8AF88}" dt="2021-10-06T02:43:35.948" v="24"/>
          <ac:picMkLst>
            <pc:docMk/>
            <pc:sldMk cId="357588276" sldId="2076136388"/>
            <ac:picMk id="4" creationId="{277A47A9-7FF7-49BE-AFEE-F77C13C2CF17}"/>
          </ac:picMkLst>
        </pc:picChg>
        <pc:picChg chg="add mod modCrop">
          <ac:chgData name="David Warner" userId="S::david_dwarnerii.com#ext#@microsoft.onmicrosoft.com::acafcf14-4098-4a83-9425-e73571277a06" providerId="AD" clId="Web-{3018ADA3-9772-4ABD-BF12-1C6476C8AF88}" dt="2021-10-06T02:44:10.997" v="31" actId="1076"/>
          <ac:picMkLst>
            <pc:docMk/>
            <pc:sldMk cId="357588276" sldId="2076136388"/>
            <ac:picMk id="5" creationId="{FBE76F52-1EED-4AA4-A062-AD973BA1756C}"/>
          </ac:picMkLst>
        </pc:picChg>
      </pc:sldChg>
    </pc:docChg>
  </pc:docChgLst>
  <pc:docChgLst>
    <pc:chgData name="Hugo Bernier" userId="846ef6cd-3f11-462c-a4be-44fff9f1a751" providerId="ADAL" clId="{EBB55498-EDC8-4D4D-BCA8-68BECC11CE85}"/>
    <pc:docChg chg="undo custSel addSld delSld modSld modSection">
      <pc:chgData name="Hugo Bernier" userId="846ef6cd-3f11-462c-a4be-44fff9f1a751" providerId="ADAL" clId="{EBB55498-EDC8-4D4D-BCA8-68BECC11CE85}" dt="2021-10-07T14:02:30.687" v="480"/>
      <pc:docMkLst>
        <pc:docMk/>
      </pc:docMkLst>
      <pc:sldChg chg="addSp">
        <pc:chgData name="Hugo Bernier" userId="846ef6cd-3f11-462c-a4be-44fff9f1a751" providerId="ADAL" clId="{EBB55498-EDC8-4D4D-BCA8-68BECC11CE85}" dt="2021-10-07T09:45:31.582" v="446"/>
        <pc:sldMkLst>
          <pc:docMk/>
          <pc:sldMk cId="1132258183" sldId="2076137579"/>
        </pc:sldMkLst>
        <pc:picChg chg="add">
          <ac:chgData name="Hugo Bernier" userId="846ef6cd-3f11-462c-a4be-44fff9f1a751" providerId="ADAL" clId="{EBB55498-EDC8-4D4D-BCA8-68BECC11CE85}" dt="2021-10-07T09:45:31.582" v="446"/>
          <ac:picMkLst>
            <pc:docMk/>
            <pc:sldMk cId="1132258183" sldId="2076137579"/>
            <ac:picMk id="3074" creationId="{B5A61A99-867E-48A1-9BB6-4EC49CCFB208}"/>
          </ac:picMkLst>
        </pc:picChg>
      </pc:sldChg>
      <pc:sldChg chg="addSp">
        <pc:chgData name="Hugo Bernier" userId="846ef6cd-3f11-462c-a4be-44fff9f1a751" providerId="ADAL" clId="{EBB55498-EDC8-4D4D-BCA8-68BECC11CE85}" dt="2021-10-07T09:34:12.833" v="249"/>
        <pc:sldMkLst>
          <pc:docMk/>
          <pc:sldMk cId="1740777205" sldId="2076137579"/>
        </pc:sldMkLst>
        <pc:picChg chg="add">
          <ac:chgData name="Hugo Bernier" userId="846ef6cd-3f11-462c-a4be-44fff9f1a751" providerId="ADAL" clId="{EBB55498-EDC8-4D4D-BCA8-68BECC11CE85}" dt="2021-10-07T09:34:12.833" v="249"/>
          <ac:picMkLst>
            <pc:docMk/>
            <pc:sldMk cId="1740777205" sldId="2076137579"/>
            <ac:picMk id="2050" creationId="{80CDF1FF-6A8D-42E0-88ED-B802967D6EF3}"/>
          </ac:picMkLst>
        </pc:picChg>
      </pc:sldChg>
      <pc:sldChg chg="addSp delSp modSp add del mod modNotesTx">
        <pc:chgData name="Hugo Bernier" userId="846ef6cd-3f11-462c-a4be-44fff9f1a751" providerId="ADAL" clId="{EBB55498-EDC8-4D4D-BCA8-68BECC11CE85}" dt="2021-10-07T14:02:30.687" v="480"/>
        <pc:sldMkLst>
          <pc:docMk/>
          <pc:sldMk cId="2636939237" sldId="2076137579"/>
        </pc:sldMkLst>
        <pc:spChg chg="mod">
          <ac:chgData name="Hugo Bernier" userId="846ef6cd-3f11-462c-a4be-44fff9f1a751" providerId="ADAL" clId="{EBB55498-EDC8-4D4D-BCA8-68BECC11CE85}" dt="2021-10-07T14:02:19.440" v="479"/>
          <ac:spMkLst>
            <pc:docMk/>
            <pc:sldMk cId="2636939237" sldId="2076137579"/>
            <ac:spMk id="3" creationId="{CBDC9C38-872E-4048-96FE-C321FEF21EC1}"/>
          </ac:spMkLst>
        </pc:spChg>
        <pc:spChg chg="del">
          <ac:chgData name="Hugo Bernier" userId="846ef6cd-3f11-462c-a4be-44fff9f1a751" providerId="ADAL" clId="{EBB55498-EDC8-4D4D-BCA8-68BECC11CE85}" dt="2021-10-07T09:20:29.526" v="0" actId="478"/>
          <ac:spMkLst>
            <pc:docMk/>
            <pc:sldMk cId="2636939237" sldId="2076137579"/>
            <ac:spMk id="23" creationId="{D759791D-DBC9-409D-B8A4-9194287189D9}"/>
          </ac:spMkLst>
        </pc:spChg>
        <pc:grpChg chg="add mod">
          <ac:chgData name="Hugo Bernier" userId="846ef6cd-3f11-462c-a4be-44fff9f1a751" providerId="ADAL" clId="{EBB55498-EDC8-4D4D-BCA8-68BECC11CE85}" dt="2021-10-07T09:48:46.539" v="467" actId="1076"/>
          <ac:grpSpMkLst>
            <pc:docMk/>
            <pc:sldMk cId="2636939237" sldId="2076137579"/>
            <ac:grpSpMk id="4" creationId="{87374DAE-1F11-415D-B2D9-35C7D71375F3}"/>
          </ac:grpSpMkLst>
        </pc:grpChg>
        <pc:grpChg chg="del mod">
          <ac:chgData name="Hugo Bernier" userId="846ef6cd-3f11-462c-a4be-44fff9f1a751" providerId="ADAL" clId="{EBB55498-EDC8-4D4D-BCA8-68BECC11CE85}" dt="2021-10-07T09:21:46.385" v="30" actId="165"/>
          <ac:grpSpMkLst>
            <pc:docMk/>
            <pc:sldMk cId="2636939237" sldId="2076137579"/>
            <ac:grpSpMk id="4" creationId="{F350EF97-1A18-41DF-9520-28D73C82218E}"/>
          </ac:grpSpMkLst>
        </pc:grpChg>
        <pc:picChg chg="add mod">
          <ac:chgData name="Hugo Bernier" userId="846ef6cd-3f11-462c-a4be-44fff9f1a751" providerId="ADAL" clId="{EBB55498-EDC8-4D4D-BCA8-68BECC11CE85}" dt="2021-10-07T09:26:37.208" v="113" actId="108"/>
          <ac:picMkLst>
            <pc:docMk/>
            <pc:sldMk cId="2636939237" sldId="2076137579"/>
            <ac:picMk id="19" creationId="{9D1148C7-D4C4-427E-9088-298D6AC54E05}"/>
          </ac:picMkLst>
        </pc:picChg>
        <pc:picChg chg="del topLvl">
          <ac:chgData name="Hugo Bernier" userId="846ef6cd-3f11-462c-a4be-44fff9f1a751" providerId="ADAL" clId="{EBB55498-EDC8-4D4D-BCA8-68BECC11CE85}" dt="2021-10-07T09:21:55.308" v="34" actId="478"/>
          <ac:picMkLst>
            <pc:docMk/>
            <pc:sldMk cId="2636939237" sldId="2076137579"/>
            <ac:picMk id="19" creationId="{EA8F9C8E-8CFC-448B-A6AA-38C1495B92EF}"/>
          </ac:picMkLst>
        </pc:picChg>
        <pc:picChg chg="add mod">
          <ac:chgData name="Hugo Bernier" userId="846ef6cd-3f11-462c-a4be-44fff9f1a751" providerId="ADAL" clId="{EBB55498-EDC8-4D4D-BCA8-68BECC11CE85}" dt="2021-10-07T09:41:08.569" v="347" actId="108"/>
          <ac:picMkLst>
            <pc:docMk/>
            <pc:sldMk cId="2636939237" sldId="2076137579"/>
            <ac:picMk id="23" creationId="{ACE82422-C528-45EB-98F2-1A2A81B879A3}"/>
          </ac:picMkLst>
        </pc:picChg>
        <pc:picChg chg="add mod">
          <ac:chgData name="Hugo Bernier" userId="846ef6cd-3f11-462c-a4be-44fff9f1a751" providerId="ADAL" clId="{EBB55498-EDC8-4D4D-BCA8-68BECC11CE85}" dt="2021-10-07T09:37:48.857" v="327" actId="1076"/>
          <ac:picMkLst>
            <pc:docMk/>
            <pc:sldMk cId="2636939237" sldId="2076137579"/>
            <ac:picMk id="24" creationId="{E3A1445A-21CD-4F8F-B4E4-39B695594F02}"/>
          </ac:picMkLst>
        </pc:picChg>
        <pc:picChg chg="del topLvl">
          <ac:chgData name="Hugo Bernier" userId="846ef6cd-3f11-462c-a4be-44fff9f1a751" providerId="ADAL" clId="{EBB55498-EDC8-4D4D-BCA8-68BECC11CE85}" dt="2021-10-07T09:23:09.472" v="55" actId="478"/>
          <ac:picMkLst>
            <pc:docMk/>
            <pc:sldMk cId="2636939237" sldId="2076137579"/>
            <ac:picMk id="26" creationId="{C8A28E8B-6658-4C6D-83E6-54DD49D7CCA6}"/>
          </ac:picMkLst>
        </pc:picChg>
        <pc:picChg chg="mod ord">
          <ac:chgData name="Hugo Bernier" userId="846ef6cd-3f11-462c-a4be-44fff9f1a751" providerId="ADAL" clId="{EBB55498-EDC8-4D4D-BCA8-68BECC11CE85}" dt="2021-10-07T09:48:53.854" v="468" actId="166"/>
          <ac:picMkLst>
            <pc:docMk/>
            <pc:sldMk cId="2636939237" sldId="2076137579"/>
            <ac:picMk id="32" creationId="{1C8A8DDC-AFDC-463F-9C81-ACFC9D208E3B}"/>
          </ac:picMkLst>
        </pc:picChg>
        <pc:picChg chg="mod">
          <ac:chgData name="Hugo Bernier" userId="846ef6cd-3f11-462c-a4be-44fff9f1a751" providerId="ADAL" clId="{EBB55498-EDC8-4D4D-BCA8-68BECC11CE85}" dt="2021-10-07T09:20:59.467" v="2" actId="1076"/>
          <ac:picMkLst>
            <pc:docMk/>
            <pc:sldMk cId="2636939237" sldId="2076137579"/>
            <ac:picMk id="33" creationId="{6B1F3093-F79F-44B1-BE20-443071F6A2F4}"/>
          </ac:picMkLst>
        </pc:picChg>
        <pc:picChg chg="add mod ord">
          <ac:chgData name="Hugo Bernier" userId="846ef6cd-3f11-462c-a4be-44fff9f1a751" providerId="ADAL" clId="{EBB55498-EDC8-4D4D-BCA8-68BECC11CE85}" dt="2021-10-07T09:48:53.854" v="468" actId="166"/>
          <ac:picMkLst>
            <pc:docMk/>
            <pc:sldMk cId="2636939237" sldId="2076137579"/>
            <ac:picMk id="48" creationId="{BF70236C-EE76-433C-956D-1009F8EE2264}"/>
          </ac:picMkLst>
        </pc:picChg>
        <pc:picChg chg="add mod ord">
          <ac:chgData name="Hugo Bernier" userId="846ef6cd-3f11-462c-a4be-44fff9f1a751" providerId="ADAL" clId="{EBB55498-EDC8-4D4D-BCA8-68BECC11CE85}" dt="2021-10-07T09:48:53.854" v="468" actId="166"/>
          <ac:picMkLst>
            <pc:docMk/>
            <pc:sldMk cId="2636939237" sldId="2076137579"/>
            <ac:picMk id="52" creationId="{D66DE231-0B1A-49E1-815E-7ACF3F671413}"/>
          </ac:picMkLst>
        </pc:picChg>
        <pc:picChg chg="mod">
          <ac:chgData name="Hugo Bernier" userId="846ef6cd-3f11-462c-a4be-44fff9f1a751" providerId="ADAL" clId="{EBB55498-EDC8-4D4D-BCA8-68BECC11CE85}" dt="2021-10-07T09:35:20.267" v="285" actId="1076"/>
          <ac:picMkLst>
            <pc:docMk/>
            <pc:sldMk cId="2636939237" sldId="2076137579"/>
            <ac:picMk id="53" creationId="{BBBC493E-5150-458A-AC20-DF479C572EED}"/>
          </ac:picMkLst>
        </pc:picChg>
        <pc:picChg chg="add mod">
          <ac:chgData name="Hugo Bernier" userId="846ef6cd-3f11-462c-a4be-44fff9f1a751" providerId="ADAL" clId="{EBB55498-EDC8-4D4D-BCA8-68BECC11CE85}" dt="2021-10-07T09:43:00.138" v="424" actId="571"/>
          <ac:picMkLst>
            <pc:docMk/>
            <pc:sldMk cId="2636939237" sldId="2076137579"/>
            <ac:picMk id="54" creationId="{E103F19F-71DC-4670-A6E8-6DE5DB30DF34}"/>
          </ac:picMkLst>
        </pc:picChg>
        <pc:picChg chg="add mod">
          <ac:chgData name="Hugo Bernier" userId="846ef6cd-3f11-462c-a4be-44fff9f1a751" providerId="ADAL" clId="{EBB55498-EDC8-4D4D-BCA8-68BECC11CE85}" dt="2021-10-07T09:46:44.966" v="456" actId="571"/>
          <ac:picMkLst>
            <pc:docMk/>
            <pc:sldMk cId="2636939237" sldId="2076137579"/>
            <ac:picMk id="55" creationId="{6C89A6D8-9025-4A0F-895A-A1F065CCC934}"/>
          </ac:picMkLst>
        </pc:picChg>
        <pc:picChg chg="mod">
          <ac:chgData name="Hugo Bernier" userId="846ef6cd-3f11-462c-a4be-44fff9f1a751" providerId="ADAL" clId="{EBB55498-EDC8-4D4D-BCA8-68BECC11CE85}" dt="2021-10-07T09:35:23.939" v="286" actId="1076"/>
          <ac:picMkLst>
            <pc:docMk/>
            <pc:sldMk cId="2636939237" sldId="2076137579"/>
            <ac:picMk id="57" creationId="{F75BB09E-985C-4106-AF90-713DE0AD28B6}"/>
          </ac:picMkLst>
        </pc:picChg>
        <pc:picChg chg="mod">
          <ac:chgData name="Hugo Bernier" userId="846ef6cd-3f11-462c-a4be-44fff9f1a751" providerId="ADAL" clId="{EBB55498-EDC8-4D4D-BCA8-68BECC11CE85}" dt="2021-10-07T09:27:11.371" v="134" actId="1076"/>
          <ac:picMkLst>
            <pc:docMk/>
            <pc:sldMk cId="2636939237" sldId="2076137579"/>
            <ac:picMk id="59" creationId="{8159DC71-B43C-4A9C-9B21-2A6E46CDE4DF}"/>
          </ac:picMkLst>
        </pc:picChg>
        <pc:picChg chg="mod">
          <ac:chgData name="Hugo Bernier" userId="846ef6cd-3f11-462c-a4be-44fff9f1a751" providerId="ADAL" clId="{EBB55498-EDC8-4D4D-BCA8-68BECC11CE85}" dt="2021-10-07T09:23:13.680" v="56" actId="1076"/>
          <ac:picMkLst>
            <pc:docMk/>
            <pc:sldMk cId="2636939237" sldId="2076137579"/>
            <ac:picMk id="1026" creationId="{39605C1A-6047-414E-8A8C-66E7831DCEA5}"/>
          </ac:picMkLst>
        </pc:picChg>
        <pc:picChg chg="del topLvl">
          <ac:chgData name="Hugo Bernier" userId="846ef6cd-3f11-462c-a4be-44fff9f1a751" providerId="ADAL" clId="{EBB55498-EDC8-4D4D-BCA8-68BECC11CE85}" dt="2021-10-07T09:21:53.118" v="32" actId="478"/>
          <ac:picMkLst>
            <pc:docMk/>
            <pc:sldMk cId="2636939237" sldId="2076137579"/>
            <ac:picMk id="1026" creationId="{ABA76202-D97A-401C-9219-7A6D42BB0130}"/>
          </ac:picMkLst>
        </pc:picChg>
        <pc:picChg chg="del topLvl">
          <ac:chgData name="Hugo Bernier" userId="846ef6cd-3f11-462c-a4be-44fff9f1a751" providerId="ADAL" clId="{EBB55498-EDC8-4D4D-BCA8-68BECC11CE85}" dt="2021-10-07T09:21:53.852" v="33" actId="478"/>
          <ac:picMkLst>
            <pc:docMk/>
            <pc:sldMk cId="2636939237" sldId="2076137579"/>
            <ac:picMk id="2050" creationId="{4FEF73C7-6A9F-47FE-A7F8-DA46884CE383}"/>
          </ac:picMkLst>
        </pc:picChg>
        <pc:picChg chg="mod">
          <ac:chgData name="Hugo Bernier" userId="846ef6cd-3f11-462c-a4be-44fff9f1a751" providerId="ADAL" clId="{EBB55498-EDC8-4D4D-BCA8-68BECC11CE85}" dt="2021-10-07T09:37:55.136" v="328" actId="1076"/>
          <ac:picMkLst>
            <pc:docMk/>
            <pc:sldMk cId="2636939237" sldId="2076137579"/>
            <ac:picMk id="2050" creationId="{80CDF1FF-6A8D-42E0-88ED-B802967D6EF3}"/>
          </ac:picMkLst>
        </pc:picChg>
        <pc:picChg chg="del topLvl">
          <ac:chgData name="Hugo Bernier" userId="846ef6cd-3f11-462c-a4be-44fff9f1a751" providerId="ADAL" clId="{EBB55498-EDC8-4D4D-BCA8-68BECC11CE85}" dt="2021-10-07T09:21:52.101" v="31" actId="478"/>
          <ac:picMkLst>
            <pc:docMk/>
            <pc:sldMk cId="2636939237" sldId="2076137579"/>
            <ac:picMk id="3074" creationId="{252CAE58-EA8A-4A59-96EA-8583C8EFF56A}"/>
          </ac:picMkLst>
        </pc:picChg>
        <pc:picChg chg="mod">
          <ac:chgData name="Hugo Bernier" userId="846ef6cd-3f11-462c-a4be-44fff9f1a751" providerId="ADAL" clId="{EBB55498-EDC8-4D4D-BCA8-68BECC11CE85}" dt="2021-10-07T09:45:54.937" v="454" actId="108"/>
          <ac:picMkLst>
            <pc:docMk/>
            <pc:sldMk cId="2636939237" sldId="2076137579"/>
            <ac:picMk id="3074" creationId="{B5A61A99-867E-48A1-9BB6-4EC49CCFB208}"/>
          </ac:picMkLst>
        </pc:picChg>
      </pc:sldChg>
      <pc:sldChg chg="addSp">
        <pc:chgData name="Hugo Bernier" userId="846ef6cd-3f11-462c-a4be-44fff9f1a751" providerId="ADAL" clId="{EBB55498-EDC8-4D4D-BCA8-68BECC11CE85}" dt="2021-10-07T09:22:51.862" v="48"/>
        <pc:sldMkLst>
          <pc:docMk/>
          <pc:sldMk cId="2977166915" sldId="2076137579"/>
        </pc:sldMkLst>
        <pc:picChg chg="add">
          <ac:chgData name="Hugo Bernier" userId="846ef6cd-3f11-462c-a4be-44fff9f1a751" providerId="ADAL" clId="{EBB55498-EDC8-4D4D-BCA8-68BECC11CE85}" dt="2021-10-07T09:22:51.862" v="48"/>
          <ac:picMkLst>
            <pc:docMk/>
            <pc:sldMk cId="2977166915" sldId="2076137579"/>
            <ac:picMk id="1026" creationId="{39605C1A-6047-414E-8A8C-66E7831DCEA5}"/>
          </ac:picMkLst>
        </pc:picChg>
      </pc:sldChg>
    </pc:docChg>
  </pc:docChgLst>
  <pc:docChgLst>
    <pc:chgData name="David Warner" userId="S::david_dwarnerii.com#ext#@microsoft.onmicrosoft.com::acafcf14-4098-4a83-9425-e73571277a06" providerId="AD" clId="Web-{34788CF5-1CFE-4A14-AD86-4595EA7E8054}"/>
    <pc:docChg chg="modSld">
      <pc:chgData name="David Warner" userId="S::david_dwarnerii.com#ext#@microsoft.onmicrosoft.com::acafcf14-4098-4a83-9425-e73571277a06" providerId="AD" clId="Web-{34788CF5-1CFE-4A14-AD86-4595EA7E8054}" dt="2021-12-02T05:17:24.318" v="68" actId="1076"/>
      <pc:docMkLst>
        <pc:docMk/>
      </pc:docMkLst>
      <pc:sldChg chg="modSp">
        <pc:chgData name="David Warner" userId="S::david_dwarnerii.com#ext#@microsoft.onmicrosoft.com::acafcf14-4098-4a83-9425-e73571277a06" providerId="AD" clId="Web-{34788CF5-1CFE-4A14-AD86-4595EA7E8054}" dt="2021-12-02T05:10:54.281" v="0" actId="1076"/>
        <pc:sldMkLst>
          <pc:docMk/>
          <pc:sldMk cId="2925091645" sldId="2076136308"/>
        </pc:sldMkLst>
        <pc:spChg chg="mod">
          <ac:chgData name="David Warner" userId="S::david_dwarnerii.com#ext#@microsoft.onmicrosoft.com::acafcf14-4098-4a83-9425-e73571277a06" providerId="AD" clId="Web-{34788CF5-1CFE-4A14-AD86-4595EA7E8054}" dt="2021-12-02T05:10:54.281" v="0" actId="1076"/>
          <ac:spMkLst>
            <pc:docMk/>
            <pc:sldMk cId="2925091645" sldId="2076136308"/>
            <ac:spMk id="20" creationId="{E434ECAF-99C5-43BD-B33F-AA01996EA9E0}"/>
          </ac:spMkLst>
        </pc:spChg>
      </pc:sldChg>
      <pc:sldChg chg="modSp">
        <pc:chgData name="David Warner" userId="S::david_dwarnerii.com#ext#@microsoft.onmicrosoft.com::acafcf14-4098-4a83-9425-e73571277a06" providerId="AD" clId="Web-{34788CF5-1CFE-4A14-AD86-4595EA7E8054}" dt="2021-12-02T05:17:24.318" v="68" actId="1076"/>
        <pc:sldMkLst>
          <pc:docMk/>
          <pc:sldMk cId="2628391176" sldId="2076137756"/>
        </pc:sldMkLst>
        <pc:spChg chg="mod">
          <ac:chgData name="David Warner" userId="S::david_dwarnerii.com#ext#@microsoft.onmicrosoft.com::acafcf14-4098-4a83-9425-e73571277a06" providerId="AD" clId="Web-{34788CF5-1CFE-4A14-AD86-4595EA7E8054}" dt="2021-12-02T05:17:24.318" v="68" actId="1076"/>
          <ac:spMkLst>
            <pc:docMk/>
            <pc:sldMk cId="2628391176" sldId="2076137756"/>
            <ac:spMk id="3" creationId="{421F9933-8D8C-431E-A031-D1D01EF3649D}"/>
          </ac:spMkLst>
        </pc:spChg>
        <pc:spChg chg="mod">
          <ac:chgData name="David Warner" userId="S::david_dwarnerii.com#ext#@microsoft.onmicrosoft.com::acafcf14-4098-4a83-9425-e73571277a06" providerId="AD" clId="Web-{34788CF5-1CFE-4A14-AD86-4595EA7E8054}" dt="2021-12-02T05:17:14.724" v="66" actId="20577"/>
          <ac:spMkLst>
            <pc:docMk/>
            <pc:sldMk cId="2628391176" sldId="2076137756"/>
            <ac:spMk id="11" creationId="{77D6A32C-2FAF-4DEF-96BA-B931766DDB7F}"/>
          </ac:spMkLst>
        </pc:spChg>
        <pc:spChg chg="mod">
          <ac:chgData name="David Warner" userId="S::david_dwarnerii.com#ext#@microsoft.onmicrosoft.com::acafcf14-4098-4a83-9425-e73571277a06" providerId="AD" clId="Web-{34788CF5-1CFE-4A14-AD86-4595EA7E8054}" dt="2021-12-02T05:14:32.871" v="9" actId="20577"/>
          <ac:spMkLst>
            <pc:docMk/>
            <pc:sldMk cId="2628391176" sldId="2076137756"/>
            <ac:spMk id="19" creationId="{B96EE522-6672-435D-A47F-0B904BCE8C3A}"/>
          </ac:spMkLst>
        </pc:spChg>
      </pc:sldChg>
    </pc:docChg>
  </pc:docChgLst>
  <pc:docChgLst>
    <pc:chgData name="Vesa Juvonen" userId="c7243be1-99a3-4752-ab2a-0cf698cf8236" providerId="ADAL" clId="{D6DDBD72-9D42-49D4-BF08-5929E35D3A61}"/>
    <pc:docChg chg="undo custSel addSld delSld modSld modSection">
      <pc:chgData name="Vesa Juvonen" userId="c7243be1-99a3-4752-ab2a-0cf698cf8236" providerId="ADAL" clId="{D6DDBD72-9D42-49D4-BF08-5929E35D3A61}" dt="2022-05-19T16:01:56.478" v="943" actId="729"/>
      <pc:docMkLst>
        <pc:docMk/>
      </pc:docMkLst>
      <pc:sldChg chg="del">
        <pc:chgData name="Vesa Juvonen" userId="c7243be1-99a3-4752-ab2a-0cf698cf8236" providerId="ADAL" clId="{D6DDBD72-9D42-49D4-BF08-5929E35D3A61}" dt="2022-05-19T12:31:12.981" v="294" actId="47"/>
        <pc:sldMkLst>
          <pc:docMk/>
          <pc:sldMk cId="2773584698" sldId="1621"/>
        </pc:sldMkLst>
      </pc:sldChg>
      <pc:sldChg chg="modSp mod">
        <pc:chgData name="Vesa Juvonen" userId="c7243be1-99a3-4752-ab2a-0cf698cf8236" providerId="ADAL" clId="{D6DDBD72-9D42-49D4-BF08-5929E35D3A61}" dt="2022-05-19T12:29:24.944" v="229" actId="1076"/>
        <pc:sldMkLst>
          <pc:docMk/>
          <pc:sldMk cId="10702720" sldId="2079"/>
        </pc:sldMkLst>
        <pc:spChg chg="mod">
          <ac:chgData name="Vesa Juvonen" userId="c7243be1-99a3-4752-ab2a-0cf698cf8236" providerId="ADAL" clId="{D6DDBD72-9D42-49D4-BF08-5929E35D3A61}" dt="2022-05-19T12:29:23.636" v="228"/>
          <ac:spMkLst>
            <pc:docMk/>
            <pc:sldMk cId="10702720" sldId="2079"/>
            <ac:spMk id="8" creationId="{00000000-0000-0000-0000-000000000000}"/>
          </ac:spMkLst>
        </pc:spChg>
        <pc:picChg chg="mod">
          <ac:chgData name="Vesa Juvonen" userId="c7243be1-99a3-4752-ab2a-0cf698cf8236" providerId="ADAL" clId="{D6DDBD72-9D42-49D4-BF08-5929E35D3A61}" dt="2022-05-19T12:29:24.944" v="229" actId="1076"/>
          <ac:picMkLst>
            <pc:docMk/>
            <pc:sldMk cId="10702720" sldId="2079"/>
            <ac:picMk id="3" creationId="{86AFF2E8-FF46-46FB-92DD-3A4157CE1974}"/>
          </ac:picMkLst>
        </pc:picChg>
      </pc:sldChg>
      <pc:sldChg chg="modSp mod">
        <pc:chgData name="Vesa Juvonen" userId="c7243be1-99a3-4752-ab2a-0cf698cf8236" providerId="ADAL" clId="{D6DDBD72-9D42-49D4-BF08-5929E35D3A61}" dt="2022-05-19T12:29:09.476" v="227" actId="20577"/>
        <pc:sldMkLst>
          <pc:docMk/>
          <pc:sldMk cId="778883926" sldId="2076136264"/>
        </pc:sldMkLst>
        <pc:spChg chg="mod">
          <ac:chgData name="Vesa Juvonen" userId="c7243be1-99a3-4752-ab2a-0cf698cf8236" providerId="ADAL" clId="{D6DDBD72-9D42-49D4-BF08-5929E35D3A61}" dt="2022-05-19T12:29:09.476" v="227" actId="20577"/>
          <ac:spMkLst>
            <pc:docMk/>
            <pc:sldMk cId="778883926" sldId="2076136264"/>
            <ac:spMk id="14" creationId="{953584C8-8734-42EA-AD16-6AA2B405D249}"/>
          </ac:spMkLst>
        </pc:spChg>
        <pc:picChg chg="mod">
          <ac:chgData name="Vesa Juvonen" userId="c7243be1-99a3-4752-ab2a-0cf698cf8236" providerId="ADAL" clId="{D6DDBD72-9D42-49D4-BF08-5929E35D3A61}" dt="2022-05-19T12:28:28.651" v="120" actId="1076"/>
          <ac:picMkLst>
            <pc:docMk/>
            <pc:sldMk cId="778883926" sldId="2076136264"/>
            <ac:picMk id="10" creationId="{15B0DB46-24E4-45EE-8E26-622D1FA3D4D0}"/>
          </ac:picMkLst>
        </pc:picChg>
        <pc:picChg chg="mod">
          <ac:chgData name="Vesa Juvonen" userId="c7243be1-99a3-4752-ab2a-0cf698cf8236" providerId="ADAL" clId="{D6DDBD72-9D42-49D4-BF08-5929E35D3A61}" dt="2022-05-19T12:28:32.022" v="121" actId="1076"/>
          <ac:picMkLst>
            <pc:docMk/>
            <pc:sldMk cId="778883926" sldId="2076136264"/>
            <ac:picMk id="11" creationId="{47158F51-FAAD-4DE3-B803-9B850CB0571E}"/>
          </ac:picMkLst>
        </pc:picChg>
      </pc:sldChg>
      <pc:sldChg chg="modSp mod">
        <pc:chgData name="Vesa Juvonen" userId="c7243be1-99a3-4752-ab2a-0cf698cf8236" providerId="ADAL" clId="{D6DDBD72-9D42-49D4-BF08-5929E35D3A61}" dt="2022-05-19T12:31:18.701" v="307" actId="20577"/>
        <pc:sldMkLst>
          <pc:docMk/>
          <pc:sldMk cId="3554970203" sldId="2076137597"/>
        </pc:sldMkLst>
        <pc:spChg chg="mod">
          <ac:chgData name="Vesa Juvonen" userId="c7243be1-99a3-4752-ab2a-0cf698cf8236" providerId="ADAL" clId="{D6DDBD72-9D42-49D4-BF08-5929E35D3A61}" dt="2022-05-19T12:31:18.701" v="307" actId="20577"/>
          <ac:spMkLst>
            <pc:docMk/>
            <pc:sldMk cId="3554970203" sldId="2076137597"/>
            <ac:spMk id="29" creationId="{107AD1CF-9B9E-4023-BD6F-FE9D8B722EF5}"/>
          </ac:spMkLst>
        </pc:spChg>
      </pc:sldChg>
      <pc:sldChg chg="del">
        <pc:chgData name="Vesa Juvonen" userId="c7243be1-99a3-4752-ab2a-0cf698cf8236" providerId="ADAL" clId="{D6DDBD72-9D42-49D4-BF08-5929E35D3A61}" dt="2022-05-19T12:29:32.031" v="230" actId="47"/>
        <pc:sldMkLst>
          <pc:docMk/>
          <pc:sldMk cId="460153747" sldId="2134805598"/>
        </pc:sldMkLst>
      </pc:sldChg>
      <pc:sldChg chg="addSp delSp modSp mod modShow">
        <pc:chgData name="Vesa Juvonen" userId="c7243be1-99a3-4752-ab2a-0cf698cf8236" providerId="ADAL" clId="{D6DDBD72-9D42-49D4-BF08-5929E35D3A61}" dt="2022-05-19T13:41:09.082" v="403" actId="404"/>
        <pc:sldMkLst>
          <pc:docMk/>
          <pc:sldMk cId="837812005" sldId="2134805600"/>
        </pc:sldMkLst>
        <pc:spChg chg="mod">
          <ac:chgData name="Vesa Juvonen" userId="c7243be1-99a3-4752-ab2a-0cf698cf8236" providerId="ADAL" clId="{D6DDBD72-9D42-49D4-BF08-5929E35D3A61}" dt="2022-05-19T13:41:09.082" v="403" actId="404"/>
          <ac:spMkLst>
            <pc:docMk/>
            <pc:sldMk cId="837812005" sldId="2134805600"/>
            <ac:spMk id="4" creationId="{D5553122-5672-49E0-86A0-770A0FE9C1B2}"/>
          </ac:spMkLst>
        </pc:spChg>
        <pc:spChg chg="mod">
          <ac:chgData name="Vesa Juvonen" userId="c7243be1-99a3-4752-ab2a-0cf698cf8236" providerId="ADAL" clId="{D6DDBD72-9D42-49D4-BF08-5929E35D3A61}" dt="2022-05-19T13:40:47.214" v="377" actId="1076"/>
          <ac:spMkLst>
            <pc:docMk/>
            <pc:sldMk cId="837812005" sldId="2134805600"/>
            <ac:spMk id="7" creationId="{D88F2072-6F4F-460D-B61B-3F21B5F89F2B}"/>
          </ac:spMkLst>
        </pc:spChg>
        <pc:spChg chg="mod">
          <ac:chgData name="Vesa Juvonen" userId="c7243be1-99a3-4752-ab2a-0cf698cf8236" providerId="ADAL" clId="{D6DDBD72-9D42-49D4-BF08-5929E35D3A61}" dt="2022-05-19T13:40:47.214" v="377" actId="1076"/>
          <ac:spMkLst>
            <pc:docMk/>
            <pc:sldMk cId="837812005" sldId="2134805600"/>
            <ac:spMk id="9" creationId="{4E9385E9-EBB4-4B3B-A43E-6C3ADC70F1A3}"/>
          </ac:spMkLst>
        </pc:spChg>
        <pc:spChg chg="mod">
          <ac:chgData name="Vesa Juvonen" userId="c7243be1-99a3-4752-ab2a-0cf698cf8236" providerId="ADAL" clId="{D6DDBD72-9D42-49D4-BF08-5929E35D3A61}" dt="2022-05-19T13:40:47.214" v="377" actId="1076"/>
          <ac:spMkLst>
            <pc:docMk/>
            <pc:sldMk cId="837812005" sldId="2134805600"/>
            <ac:spMk id="10" creationId="{7C816919-6E6A-4402-ADE3-B85F4ACC0DF0}"/>
          </ac:spMkLst>
        </pc:spChg>
        <pc:spChg chg="mod">
          <ac:chgData name="Vesa Juvonen" userId="c7243be1-99a3-4752-ab2a-0cf698cf8236" providerId="ADAL" clId="{D6DDBD72-9D42-49D4-BF08-5929E35D3A61}" dt="2022-05-19T13:40:47.214" v="377" actId="1076"/>
          <ac:spMkLst>
            <pc:docMk/>
            <pc:sldMk cId="837812005" sldId="2134805600"/>
            <ac:spMk id="11" creationId="{DD1EFCA9-4FF7-4A10-ADF6-446C2EFBF31A}"/>
          </ac:spMkLst>
        </pc:spChg>
        <pc:spChg chg="del">
          <ac:chgData name="Vesa Juvonen" userId="c7243be1-99a3-4752-ab2a-0cf698cf8236" providerId="ADAL" clId="{D6DDBD72-9D42-49D4-BF08-5929E35D3A61}" dt="2022-05-19T13:40:14.814" v="369" actId="478"/>
          <ac:spMkLst>
            <pc:docMk/>
            <pc:sldMk cId="837812005" sldId="2134805600"/>
            <ac:spMk id="12" creationId="{C7A14404-0A8E-1AD9-7D5D-1FCEFE2E8439}"/>
          </ac:spMkLst>
        </pc:spChg>
        <pc:spChg chg="mod">
          <ac:chgData name="Vesa Juvonen" userId="c7243be1-99a3-4752-ab2a-0cf698cf8236" providerId="ADAL" clId="{D6DDBD72-9D42-49D4-BF08-5929E35D3A61}" dt="2022-05-19T13:40:47.214" v="377" actId="1076"/>
          <ac:spMkLst>
            <pc:docMk/>
            <pc:sldMk cId="837812005" sldId="2134805600"/>
            <ac:spMk id="13" creationId="{7AA2E7E3-A92D-4FCB-B885-E5910601438B}"/>
          </ac:spMkLst>
        </pc:spChg>
        <pc:spChg chg="mod">
          <ac:chgData name="Vesa Juvonen" userId="c7243be1-99a3-4752-ab2a-0cf698cf8236" providerId="ADAL" clId="{D6DDBD72-9D42-49D4-BF08-5929E35D3A61}" dt="2022-05-19T13:40:47.214" v="377" actId="1076"/>
          <ac:spMkLst>
            <pc:docMk/>
            <pc:sldMk cId="837812005" sldId="2134805600"/>
            <ac:spMk id="15" creationId="{08825732-C0E3-43AF-B051-FA356CD27A34}"/>
          </ac:spMkLst>
        </pc:spChg>
        <pc:picChg chg="add mod">
          <ac:chgData name="Vesa Juvonen" userId="c7243be1-99a3-4752-ab2a-0cf698cf8236" providerId="ADAL" clId="{D6DDBD72-9D42-49D4-BF08-5929E35D3A61}" dt="2022-05-19T13:40:47.214" v="377" actId="1076"/>
          <ac:picMkLst>
            <pc:docMk/>
            <pc:sldMk cId="837812005" sldId="2134805600"/>
            <ac:picMk id="3" creationId="{2985FC9F-E06C-9AE2-AC15-54C098688DE9}"/>
          </ac:picMkLst>
        </pc:picChg>
        <pc:picChg chg="del">
          <ac:chgData name="Vesa Juvonen" userId="c7243be1-99a3-4752-ab2a-0cf698cf8236" providerId="ADAL" clId="{D6DDBD72-9D42-49D4-BF08-5929E35D3A61}" dt="2022-05-19T13:40:24.139" v="370" actId="478"/>
          <ac:picMkLst>
            <pc:docMk/>
            <pc:sldMk cId="837812005" sldId="2134805600"/>
            <ac:picMk id="5" creationId="{1E20CCE1-41AE-7F8C-15A0-489558B64CB2}"/>
          </ac:picMkLst>
        </pc:picChg>
      </pc:sldChg>
      <pc:sldChg chg="add del">
        <pc:chgData name="Vesa Juvonen" userId="c7243be1-99a3-4752-ab2a-0cf698cf8236" providerId="ADAL" clId="{D6DDBD72-9D42-49D4-BF08-5929E35D3A61}" dt="2022-05-19T13:51:51.354" v="932" actId="47"/>
        <pc:sldMkLst>
          <pc:docMk/>
          <pc:sldMk cId="3474672569" sldId="2134805603"/>
        </pc:sldMkLst>
      </pc:sldChg>
      <pc:sldChg chg="add mod modShow">
        <pc:chgData name="Vesa Juvonen" userId="c7243be1-99a3-4752-ab2a-0cf698cf8236" providerId="ADAL" clId="{D6DDBD72-9D42-49D4-BF08-5929E35D3A61}" dt="2022-05-19T16:01:56.478" v="943" actId="729"/>
        <pc:sldMkLst>
          <pc:docMk/>
          <pc:sldMk cId="930094116" sldId="2134805610"/>
        </pc:sldMkLst>
      </pc:sldChg>
      <pc:sldChg chg="delSp modSp mod">
        <pc:chgData name="Vesa Juvonen" userId="c7243be1-99a3-4752-ab2a-0cf698cf8236" providerId="ADAL" clId="{D6DDBD72-9D42-49D4-BF08-5929E35D3A61}" dt="2022-05-19T13:37:19.593" v="368" actId="20577"/>
        <pc:sldMkLst>
          <pc:docMk/>
          <pc:sldMk cId="3452186815" sldId="2134805611"/>
        </pc:sldMkLst>
        <pc:spChg chg="mod">
          <ac:chgData name="Vesa Juvonen" userId="c7243be1-99a3-4752-ab2a-0cf698cf8236" providerId="ADAL" clId="{D6DDBD72-9D42-49D4-BF08-5929E35D3A61}" dt="2022-05-19T13:37:19.593" v="368" actId="20577"/>
          <ac:spMkLst>
            <pc:docMk/>
            <pc:sldMk cId="3452186815" sldId="2134805611"/>
            <ac:spMk id="12" creationId="{24EC370B-AF62-4FF0-9567-91771F6DF07D}"/>
          </ac:spMkLst>
        </pc:spChg>
        <pc:spChg chg="del">
          <ac:chgData name="Vesa Juvonen" userId="c7243be1-99a3-4752-ab2a-0cf698cf8236" providerId="ADAL" clId="{D6DDBD72-9D42-49D4-BF08-5929E35D3A61}" dt="2022-05-19T13:36:55.216" v="321" actId="478"/>
          <ac:spMkLst>
            <pc:docMk/>
            <pc:sldMk cId="3452186815" sldId="2134805611"/>
            <ac:spMk id="13" creationId="{B16FC0A4-0F73-E60C-B04B-18EA140B9FD1}"/>
          </ac:spMkLst>
        </pc:spChg>
      </pc:sldChg>
      <pc:sldChg chg="modSp mod">
        <pc:chgData name="Vesa Juvonen" userId="c7243be1-99a3-4752-ab2a-0cf698cf8236" providerId="ADAL" clId="{D6DDBD72-9D42-49D4-BF08-5929E35D3A61}" dt="2022-05-19T12:30:57.786" v="292" actId="1076"/>
        <pc:sldMkLst>
          <pc:docMk/>
          <pc:sldMk cId="1954581032" sldId="2134805612"/>
        </pc:sldMkLst>
        <pc:spChg chg="mod">
          <ac:chgData name="Vesa Juvonen" userId="c7243be1-99a3-4752-ab2a-0cf698cf8236" providerId="ADAL" clId="{D6DDBD72-9D42-49D4-BF08-5929E35D3A61}" dt="2022-05-19T12:30:57.786" v="292" actId="1076"/>
          <ac:spMkLst>
            <pc:docMk/>
            <pc:sldMk cId="1954581032" sldId="2134805612"/>
            <ac:spMk id="14" creationId="{D48B03A6-9931-4060-866B-02B036F803DE}"/>
          </ac:spMkLst>
        </pc:spChg>
      </pc:sldChg>
      <pc:sldChg chg="addSp delSp modSp add mod modShow">
        <pc:chgData name="Vesa Juvonen" userId="c7243be1-99a3-4752-ab2a-0cf698cf8236" providerId="ADAL" clId="{D6DDBD72-9D42-49D4-BF08-5929E35D3A61}" dt="2022-05-19T16:01:56.478" v="943" actId="729"/>
        <pc:sldMkLst>
          <pc:docMk/>
          <pc:sldMk cId="2331100016" sldId="2145707277"/>
        </pc:sldMkLst>
        <pc:picChg chg="add del mod">
          <ac:chgData name="Vesa Juvonen" userId="c7243be1-99a3-4752-ab2a-0cf698cf8236" providerId="ADAL" clId="{D6DDBD72-9D42-49D4-BF08-5929E35D3A61}" dt="2022-05-19T13:53:25.362" v="937" actId="22"/>
          <ac:picMkLst>
            <pc:docMk/>
            <pc:sldMk cId="2331100016" sldId="2145707277"/>
            <ac:picMk id="3" creationId="{EB7E684A-47EF-E9B1-1E43-9AB6BF489B27}"/>
          </ac:picMkLst>
        </pc:picChg>
        <pc:picChg chg="del">
          <ac:chgData name="Vesa Juvonen" userId="c7243be1-99a3-4752-ab2a-0cf698cf8236" providerId="ADAL" clId="{D6DDBD72-9D42-49D4-BF08-5929E35D3A61}" dt="2022-05-19T13:53:23.033" v="933" actId="478"/>
          <ac:picMkLst>
            <pc:docMk/>
            <pc:sldMk cId="2331100016" sldId="2145707277"/>
            <ac:picMk id="4" creationId="{53388D0C-2C72-A652-8D91-45F9AD17F913}"/>
          </ac:picMkLst>
        </pc:picChg>
        <pc:picChg chg="add mod">
          <ac:chgData name="Vesa Juvonen" userId="c7243be1-99a3-4752-ab2a-0cf698cf8236" providerId="ADAL" clId="{D6DDBD72-9D42-49D4-BF08-5929E35D3A61}" dt="2022-05-19T13:54:00.975" v="942" actId="208"/>
          <ac:picMkLst>
            <pc:docMk/>
            <pc:sldMk cId="2331100016" sldId="2145707277"/>
            <ac:picMk id="6" creationId="{74FB0A8C-76C6-AB14-45EF-DECAEBE530BE}"/>
          </ac:picMkLst>
        </pc:picChg>
      </pc:sldChg>
      <pc:sldChg chg="modSp add mod modShow">
        <pc:chgData name="Vesa Juvonen" userId="c7243be1-99a3-4752-ab2a-0cf698cf8236" providerId="ADAL" clId="{D6DDBD72-9D42-49D4-BF08-5929E35D3A61}" dt="2022-05-19T16:01:56.478" v="943" actId="729"/>
        <pc:sldMkLst>
          <pc:docMk/>
          <pc:sldMk cId="1631057595" sldId="2145707278"/>
        </pc:sldMkLst>
        <pc:spChg chg="mod">
          <ac:chgData name="Vesa Juvonen" userId="c7243be1-99a3-4752-ab2a-0cf698cf8236" providerId="ADAL" clId="{D6DDBD72-9D42-49D4-BF08-5929E35D3A61}" dt="2022-05-19T13:45:30.449" v="570" actId="20577"/>
          <ac:spMkLst>
            <pc:docMk/>
            <pc:sldMk cId="1631057595" sldId="2145707278"/>
            <ac:spMk id="2" creationId="{F5B4E83B-0727-C3EF-3601-6EC5C75B13C2}"/>
          </ac:spMkLst>
        </pc:spChg>
      </pc:sldChg>
      <pc:sldChg chg="add mod modShow">
        <pc:chgData name="Vesa Juvonen" userId="c7243be1-99a3-4752-ab2a-0cf698cf8236" providerId="ADAL" clId="{D6DDBD72-9D42-49D4-BF08-5929E35D3A61}" dt="2022-05-19T16:01:56.478" v="943" actId="729"/>
        <pc:sldMkLst>
          <pc:docMk/>
          <pc:sldMk cId="3307482870" sldId="2145707279"/>
        </pc:sldMkLst>
      </pc:sldChg>
      <pc:sldChg chg="modSp add mod">
        <pc:chgData name="Vesa Juvonen" userId="c7243be1-99a3-4752-ab2a-0cf698cf8236" providerId="ADAL" clId="{D6DDBD72-9D42-49D4-BF08-5929E35D3A61}" dt="2022-05-19T13:35:48.611" v="320" actId="20577"/>
        <pc:sldMkLst>
          <pc:docMk/>
          <pc:sldMk cId="2654185869" sldId="2145707282"/>
        </pc:sldMkLst>
        <pc:spChg chg="mod">
          <ac:chgData name="Vesa Juvonen" userId="c7243be1-99a3-4752-ab2a-0cf698cf8236" providerId="ADAL" clId="{D6DDBD72-9D42-49D4-BF08-5929E35D3A61}" dt="2022-05-19T13:33:10.039" v="312"/>
          <ac:spMkLst>
            <pc:docMk/>
            <pc:sldMk cId="2654185869" sldId="2145707282"/>
            <ac:spMk id="9" creationId="{779735E5-94D4-456A-894A-0CF3247ACF10}"/>
          </ac:spMkLst>
        </pc:spChg>
        <pc:spChg chg="mod">
          <ac:chgData name="Vesa Juvonen" userId="c7243be1-99a3-4752-ab2a-0cf698cf8236" providerId="ADAL" clId="{D6DDBD72-9D42-49D4-BF08-5929E35D3A61}" dt="2022-05-19T13:35:48.611" v="320" actId="20577"/>
          <ac:spMkLst>
            <pc:docMk/>
            <pc:sldMk cId="2654185869" sldId="2145707282"/>
            <ac:spMk id="11" creationId="{D4ED1670-E789-4F0F-B9DC-5D7E4283DCEF}"/>
          </ac:spMkLst>
        </pc:spChg>
      </pc:sldChg>
      <pc:sldChg chg="mod modShow">
        <pc:chgData name="Vesa Juvonen" userId="c7243be1-99a3-4752-ab2a-0cf698cf8236" providerId="ADAL" clId="{D6DDBD72-9D42-49D4-BF08-5929E35D3A61}" dt="2022-05-19T12:31:30.749" v="308" actId="729"/>
        <pc:sldMkLst>
          <pc:docMk/>
          <pc:sldMk cId="2923261421" sldId="2145707289"/>
        </pc:sldMkLst>
      </pc:sldChg>
      <pc:sldChg chg="add">
        <pc:chgData name="Vesa Juvonen" userId="c7243be1-99a3-4752-ab2a-0cf698cf8236" providerId="ADAL" clId="{D6DDBD72-9D42-49D4-BF08-5929E35D3A61}" dt="2022-05-19T12:31:11.346" v="293"/>
        <pc:sldMkLst>
          <pc:docMk/>
          <pc:sldMk cId="2775546260" sldId="2145707293"/>
        </pc:sldMkLst>
      </pc:sldChg>
      <pc:sldChg chg="modSp add mod modShow">
        <pc:chgData name="Vesa Juvonen" userId="c7243be1-99a3-4752-ab2a-0cf698cf8236" providerId="ADAL" clId="{D6DDBD72-9D42-49D4-BF08-5929E35D3A61}" dt="2022-05-19T16:01:56.478" v="943" actId="729"/>
        <pc:sldMkLst>
          <pc:docMk/>
          <pc:sldMk cId="3075400410" sldId="2145707294"/>
        </pc:sldMkLst>
        <pc:spChg chg="mod">
          <ac:chgData name="Vesa Juvonen" userId="c7243be1-99a3-4752-ab2a-0cf698cf8236" providerId="ADAL" clId="{D6DDBD72-9D42-49D4-BF08-5929E35D3A61}" dt="2022-05-19T13:46:45.647" v="638" actId="6549"/>
          <ac:spMkLst>
            <pc:docMk/>
            <pc:sldMk cId="3075400410" sldId="2145707294"/>
            <ac:spMk id="12" creationId="{24EC370B-AF62-4FF0-9567-91771F6DF07D}"/>
          </ac:spMkLst>
        </pc:spChg>
      </pc:sldChg>
      <pc:sldChg chg="addSp modSp new mod modClrScheme modShow chgLayout">
        <pc:chgData name="Vesa Juvonen" userId="c7243be1-99a3-4752-ab2a-0cf698cf8236" providerId="ADAL" clId="{D6DDBD72-9D42-49D4-BF08-5929E35D3A61}" dt="2022-05-19T16:01:56.478" v="943" actId="729"/>
        <pc:sldMkLst>
          <pc:docMk/>
          <pc:sldMk cId="2183784943" sldId="2145707295"/>
        </pc:sldMkLst>
        <pc:spChg chg="add mod">
          <ac:chgData name="Vesa Juvonen" userId="c7243be1-99a3-4752-ab2a-0cf698cf8236" providerId="ADAL" clId="{D6DDBD72-9D42-49D4-BF08-5929E35D3A61}" dt="2022-05-19T13:47:28.478" v="690" actId="20577"/>
          <ac:spMkLst>
            <pc:docMk/>
            <pc:sldMk cId="2183784943" sldId="2145707295"/>
            <ac:spMk id="2" creationId="{5F4CFF15-DA1C-1222-9630-FAE5A2DE3BCB}"/>
          </ac:spMkLst>
        </pc:spChg>
        <pc:spChg chg="add mod">
          <ac:chgData name="Vesa Juvonen" userId="c7243be1-99a3-4752-ab2a-0cf698cf8236" providerId="ADAL" clId="{D6DDBD72-9D42-49D4-BF08-5929E35D3A61}" dt="2022-05-19T13:51:00.698" v="931" actId="20577"/>
          <ac:spMkLst>
            <pc:docMk/>
            <pc:sldMk cId="2183784943" sldId="2145707295"/>
            <ac:spMk id="3" creationId="{8398A3DB-7FCA-5D52-3D6E-8E74EE362A35}"/>
          </ac:spMkLst>
        </pc:spChg>
      </pc:sldChg>
    </pc:docChg>
  </pc:docChgLst>
  <pc:docChgLst>
    <pc:chgData name="Mikael Svenson" userId="965d4e6a-fd22-4d0b-8bb9-2315d7bb356c" providerId="ADAL" clId="{07502896-30EA-47F8-8E43-9F9AD1419A0D}"/>
    <pc:docChg chg="undo custSel modSld">
      <pc:chgData name="Mikael Svenson" userId="965d4e6a-fd22-4d0b-8bb9-2315d7bb356c" providerId="ADAL" clId="{07502896-30EA-47F8-8E43-9F9AD1419A0D}" dt="2021-10-20T17:16:02.989" v="80" actId="20577"/>
      <pc:docMkLst>
        <pc:docMk/>
      </pc:docMkLst>
      <pc:sldChg chg="addSp modSp mod">
        <pc:chgData name="Mikael Svenson" userId="965d4e6a-fd22-4d0b-8bb9-2315d7bb356c" providerId="ADAL" clId="{07502896-30EA-47F8-8E43-9F9AD1419A0D}" dt="2021-10-20T17:16:02.989" v="80" actId="20577"/>
        <pc:sldMkLst>
          <pc:docMk/>
          <pc:sldMk cId="2925091645" sldId="2076136308"/>
        </pc:sldMkLst>
        <pc:spChg chg="mod">
          <ac:chgData name="Mikael Svenson" userId="965d4e6a-fd22-4d0b-8bb9-2315d7bb356c" providerId="ADAL" clId="{07502896-30EA-47F8-8E43-9F9AD1419A0D}" dt="2021-10-20T17:16:02.989" v="80" actId="20577"/>
          <ac:spMkLst>
            <pc:docMk/>
            <pc:sldMk cId="2925091645" sldId="2076136308"/>
            <ac:spMk id="3" creationId="{CBDC9C38-872E-4048-96FE-C321FEF21EC1}"/>
          </ac:spMkLst>
        </pc:spChg>
        <pc:picChg chg="mod">
          <ac:chgData name="Mikael Svenson" userId="965d4e6a-fd22-4d0b-8bb9-2315d7bb356c" providerId="ADAL" clId="{07502896-30EA-47F8-8E43-9F9AD1419A0D}" dt="2021-10-20T17:15:41.466" v="63" actId="1076"/>
          <ac:picMkLst>
            <pc:docMk/>
            <pc:sldMk cId="2925091645" sldId="2076136308"/>
            <ac:picMk id="4" creationId="{F5409098-B4AE-4FFF-8F49-123DBB19AAF0}"/>
          </ac:picMkLst>
        </pc:picChg>
        <pc:picChg chg="add mod">
          <ac:chgData name="Mikael Svenson" userId="965d4e6a-fd22-4d0b-8bb9-2315d7bb356c" providerId="ADAL" clId="{07502896-30EA-47F8-8E43-9F9AD1419A0D}" dt="2021-10-20T17:15:48.945" v="65" actId="1076"/>
          <ac:picMkLst>
            <pc:docMk/>
            <pc:sldMk cId="2925091645" sldId="2076136308"/>
            <ac:picMk id="5" creationId="{7829A7C3-5037-4BD4-AEAF-10287D271E52}"/>
          </ac:picMkLst>
        </pc:picChg>
      </pc:sldChg>
    </pc:docChg>
  </pc:docChgLst>
  <pc:docChgLst>
    <pc:chgData name="David Warner" userId="S::david_dwarnerii.com#ext#@microsoft.onmicrosoft.com::acafcf14-4098-4a83-9425-e73571277a06" providerId="AD" clId="Web-{88CC0E42-7109-4978-AFCB-3D32620A8E5D}"/>
    <pc:docChg chg="modSld">
      <pc:chgData name="David Warner" userId="S::david_dwarnerii.com#ext#@microsoft.onmicrosoft.com::acafcf14-4098-4a83-9425-e73571277a06" providerId="AD" clId="Web-{88CC0E42-7109-4978-AFCB-3D32620A8E5D}" dt="2022-01-27T22:07:16.723" v="166" actId="20577"/>
      <pc:docMkLst>
        <pc:docMk/>
      </pc:docMkLst>
      <pc:sldChg chg="modSp">
        <pc:chgData name="David Warner" userId="S::david_dwarnerii.com#ext#@microsoft.onmicrosoft.com::acafcf14-4098-4a83-9425-e73571277a06" providerId="AD" clId="Web-{88CC0E42-7109-4978-AFCB-3D32620A8E5D}" dt="2022-01-27T21:56:08.305" v="30" actId="20577"/>
        <pc:sldMkLst>
          <pc:docMk/>
          <pc:sldMk cId="2967945684" sldId="277"/>
        </pc:sldMkLst>
        <pc:spChg chg="mod">
          <ac:chgData name="David Warner" userId="S::david_dwarnerii.com#ext#@microsoft.onmicrosoft.com::acafcf14-4098-4a83-9425-e73571277a06" providerId="AD" clId="Web-{88CC0E42-7109-4978-AFCB-3D32620A8E5D}" dt="2022-01-27T21:56:08.305" v="30" actId="20577"/>
          <ac:spMkLst>
            <pc:docMk/>
            <pc:sldMk cId="2967945684" sldId="277"/>
            <ac:spMk id="4" creationId="{A04E16D6-6682-4068-BF11-BA8E4E8E1BBC}"/>
          </ac:spMkLst>
        </pc:spChg>
      </pc:sldChg>
      <pc:sldChg chg="modSp addAnim delAnim">
        <pc:chgData name="David Warner" userId="S::david_dwarnerii.com#ext#@microsoft.onmicrosoft.com::acafcf14-4098-4a83-9425-e73571277a06" providerId="AD" clId="Web-{88CC0E42-7109-4978-AFCB-3D32620A8E5D}" dt="2022-01-27T21:55:46.804" v="26" actId="20577"/>
        <pc:sldMkLst>
          <pc:docMk/>
          <pc:sldMk cId="287163252" sldId="1567"/>
        </pc:sldMkLst>
        <pc:spChg chg="mod">
          <ac:chgData name="David Warner" userId="S::david_dwarnerii.com#ext#@microsoft.onmicrosoft.com::acafcf14-4098-4a83-9425-e73571277a06" providerId="AD" clId="Web-{88CC0E42-7109-4978-AFCB-3D32620A8E5D}" dt="2022-01-27T21:55:46.804" v="26" actId="20577"/>
          <ac:spMkLst>
            <pc:docMk/>
            <pc:sldMk cId="287163252" sldId="1567"/>
            <ac:spMk id="5" creationId="{9B6ECC88-D921-48D6-BA85-F52F354F9C35}"/>
          </ac:spMkLst>
        </pc:spChg>
        <pc:spChg chg="mod">
          <ac:chgData name="David Warner" userId="S::david_dwarnerii.com#ext#@microsoft.onmicrosoft.com::acafcf14-4098-4a83-9425-e73571277a06" providerId="AD" clId="Web-{88CC0E42-7109-4978-AFCB-3D32620A8E5D}" dt="2022-01-27T21:55:21.101"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88CC0E42-7109-4978-AFCB-3D32620A8E5D}" dt="2022-01-27T21:56:26.539" v="36"/>
        <pc:sldMkLst>
          <pc:docMk/>
          <pc:sldMk cId="2877399898" sldId="1623"/>
        </pc:sldMkLst>
        <pc:spChg chg="add">
          <ac:chgData name="David Warner" userId="S::david_dwarnerii.com#ext#@microsoft.onmicrosoft.com::acafcf14-4098-4a83-9425-e73571277a06" providerId="AD" clId="Web-{88CC0E42-7109-4978-AFCB-3D32620A8E5D}" dt="2022-01-27T21:56:26.539" v="36"/>
          <ac:spMkLst>
            <pc:docMk/>
            <pc:sldMk cId="2877399898" sldId="1623"/>
            <ac:spMk id="138" creationId="{5D5544D7-E57D-4A25-A597-CA03ED27D2BF}"/>
          </ac:spMkLst>
        </pc:spChg>
      </pc:sldChg>
      <pc:sldChg chg="addSp">
        <pc:chgData name="David Warner" userId="S::david_dwarnerii.com#ext#@microsoft.onmicrosoft.com::acafcf14-4098-4a83-9425-e73571277a06" providerId="AD" clId="Web-{88CC0E42-7109-4978-AFCB-3D32620A8E5D}" dt="2022-01-27T21:56:24.711" v="35"/>
        <pc:sldMkLst>
          <pc:docMk/>
          <pc:sldMk cId="2253365439" sldId="1642"/>
        </pc:sldMkLst>
        <pc:spChg chg="add">
          <ac:chgData name="David Warner" userId="S::david_dwarnerii.com#ext#@microsoft.onmicrosoft.com::acafcf14-4098-4a83-9425-e73571277a06" providerId="AD" clId="Web-{88CC0E42-7109-4978-AFCB-3D32620A8E5D}" dt="2022-01-27T21:56:24.711" v="35"/>
          <ac:spMkLst>
            <pc:docMk/>
            <pc:sldMk cId="2253365439" sldId="1642"/>
            <ac:spMk id="4" creationId="{BBB46E2F-1173-4F34-ABEF-08C7FABBF09A}"/>
          </ac:spMkLst>
        </pc:spChg>
      </pc:sldChg>
      <pc:sldChg chg="addSp modSp">
        <pc:chgData name="David Warner" userId="S::david_dwarnerii.com#ext#@microsoft.onmicrosoft.com::acafcf14-4098-4a83-9425-e73571277a06" providerId="AD" clId="Web-{88CC0E42-7109-4978-AFCB-3D32620A8E5D}" dt="2022-01-27T22:05:29.034" v="145" actId="20577"/>
        <pc:sldMkLst>
          <pc:docMk/>
          <pc:sldMk cId="10702720" sldId="2079"/>
        </pc:sldMkLst>
        <pc:spChg chg="mod">
          <ac:chgData name="David Warner" userId="S::david_dwarnerii.com#ext#@microsoft.onmicrosoft.com::acafcf14-4098-4a83-9425-e73571277a06" providerId="AD" clId="Web-{88CC0E42-7109-4978-AFCB-3D32620A8E5D}" dt="2022-01-27T22:05:29.034" v="14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88CC0E42-7109-4978-AFCB-3D32620A8E5D}" dt="2022-01-27T21:57:54.463" v="51" actId="1076"/>
          <ac:picMkLst>
            <pc:docMk/>
            <pc:sldMk cId="10702720" sldId="2079"/>
            <ac:picMk id="2" creationId="{619630DA-55FA-465E-83F2-A89A5DE2BB6A}"/>
          </ac:picMkLst>
        </pc:picChg>
        <pc:picChg chg="add mod">
          <ac:chgData name="David Warner" userId="S::david_dwarnerii.com#ext#@microsoft.onmicrosoft.com::acafcf14-4098-4a83-9425-e73571277a06" providerId="AD" clId="Web-{88CC0E42-7109-4978-AFCB-3D32620A8E5D}" dt="2022-01-27T21:58:32.432" v="56"/>
          <ac:picMkLst>
            <pc:docMk/>
            <pc:sldMk cId="10702720" sldId="2079"/>
            <ac:picMk id="10" creationId="{5409D8D9-ED25-4FFB-A122-186294A960A1}"/>
          </ac:picMkLst>
        </pc:picChg>
        <pc:picChg chg="mod">
          <ac:chgData name="David Warner" userId="S::david_dwarnerii.com#ext#@microsoft.onmicrosoft.com::acafcf14-4098-4a83-9425-e73571277a06" providerId="AD" clId="Web-{88CC0E42-7109-4978-AFCB-3D32620A8E5D}" dt="2022-01-27T21:57:46.322" v="48"/>
          <ac:picMkLst>
            <pc:docMk/>
            <pc:sldMk cId="10702720" sldId="2079"/>
            <ac:picMk id="11" creationId="{1969CEB2-97BE-4D53-B93F-16FBDB07A39C}"/>
          </ac:picMkLst>
        </pc:picChg>
        <pc:picChg chg="mod">
          <ac:chgData name="David Warner" userId="S::david_dwarnerii.com#ext#@microsoft.onmicrosoft.com::acafcf14-4098-4a83-9425-e73571277a06" providerId="AD" clId="Web-{88CC0E42-7109-4978-AFCB-3D32620A8E5D}" dt="2022-01-27T21:57:58.369" v="53"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88CC0E42-7109-4978-AFCB-3D32620A8E5D}" dt="2022-01-27T21:56:23.164" v="34"/>
        <pc:sldMkLst>
          <pc:docMk/>
          <pc:sldMk cId="4037611923" sldId="3334"/>
        </pc:sldMkLst>
        <pc:spChg chg="add">
          <ac:chgData name="David Warner" userId="S::david_dwarnerii.com#ext#@microsoft.onmicrosoft.com::acafcf14-4098-4a83-9425-e73571277a06" providerId="AD" clId="Web-{88CC0E42-7109-4978-AFCB-3D32620A8E5D}" dt="2022-01-27T21:56:23.164" v="34"/>
          <ac:spMkLst>
            <pc:docMk/>
            <pc:sldMk cId="4037611923" sldId="3334"/>
            <ac:spMk id="4" creationId="{68B86D44-7263-4332-9C80-7C5584B38694}"/>
          </ac:spMkLst>
        </pc:spChg>
      </pc:sldChg>
      <pc:sldChg chg="addSp modSp">
        <pc:chgData name="David Warner" userId="S::david_dwarnerii.com#ext#@microsoft.onmicrosoft.com::acafcf14-4098-4a83-9425-e73571277a06" providerId="AD" clId="Web-{88CC0E42-7109-4978-AFCB-3D32620A8E5D}" dt="2022-01-27T22:07:16.723" v="166" actId="20577"/>
        <pc:sldMkLst>
          <pc:docMk/>
          <pc:sldMk cId="778883926" sldId="2076136264"/>
        </pc:sldMkLst>
        <pc:spChg chg="mod">
          <ac:chgData name="David Warner" userId="S::david_dwarnerii.com#ext#@microsoft.onmicrosoft.com::acafcf14-4098-4a83-9425-e73571277a06" providerId="AD" clId="Web-{88CC0E42-7109-4978-AFCB-3D32620A8E5D}" dt="2022-01-27T22:07:16.723"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88CC0E42-7109-4978-AFCB-3D32620A8E5D}" dt="2022-01-27T22:05:53.425" v="153" actId="1076"/>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88CC0E42-7109-4978-AFCB-3D32620A8E5D}" dt="2022-01-27T22:05:47.659" v="152"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88CC0E42-7109-4978-AFCB-3D32620A8E5D}" dt="2022-01-27T22:05:45.347" v="151"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88CC0E42-7109-4978-AFCB-3D32620A8E5D}" dt="2022-01-27T22:05:35.737" v="1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88CC0E42-7109-4978-AFCB-3D32620A8E5D}" dt="2022-01-27T21:56:21.055" v="33"/>
        <pc:sldMkLst>
          <pc:docMk/>
          <pc:sldMk cId="2925091645" sldId="2076136308"/>
        </pc:sldMkLst>
        <pc:spChg chg="add">
          <ac:chgData name="David Warner" userId="S::david_dwarnerii.com#ext#@microsoft.onmicrosoft.com::acafcf14-4098-4a83-9425-e73571277a06" providerId="AD" clId="Web-{88CC0E42-7109-4978-AFCB-3D32620A8E5D}" dt="2022-01-27T21:56:21.055" v="33"/>
          <ac:spMkLst>
            <pc:docMk/>
            <pc:sldMk cId="2925091645" sldId="2076136308"/>
            <ac:spMk id="20" creationId="{47CA9966-B8C8-4D81-B2B8-E213FE2277B8}"/>
          </ac:spMkLst>
        </pc:spChg>
      </pc:sldChg>
      <pc:sldChg chg="addSp">
        <pc:chgData name="David Warner" userId="S::david_dwarnerii.com#ext#@microsoft.onmicrosoft.com::acafcf14-4098-4a83-9425-e73571277a06" providerId="AD" clId="Web-{88CC0E42-7109-4978-AFCB-3D32620A8E5D}" dt="2022-01-27T21:56:30.024" v="39"/>
        <pc:sldMkLst>
          <pc:docMk/>
          <pc:sldMk cId="1870885731" sldId="2076137777"/>
        </pc:sldMkLst>
        <pc:spChg chg="add">
          <ac:chgData name="David Warner" userId="S::david_dwarnerii.com#ext#@microsoft.onmicrosoft.com::acafcf14-4098-4a83-9425-e73571277a06" providerId="AD" clId="Web-{88CC0E42-7109-4978-AFCB-3D32620A8E5D}" dt="2022-01-27T21:56:30.024" v="39"/>
          <ac:spMkLst>
            <pc:docMk/>
            <pc:sldMk cId="1870885731" sldId="2076137777"/>
            <ac:spMk id="4" creationId="{6A002B8D-24B9-40A1-B969-4C9258C4D19E}"/>
          </ac:spMkLst>
        </pc:spChg>
      </pc:sldChg>
      <pc:sldChg chg="addSp">
        <pc:chgData name="David Warner" userId="S::david_dwarnerii.com#ext#@microsoft.onmicrosoft.com::acafcf14-4098-4a83-9425-e73571277a06" providerId="AD" clId="Web-{88CC0E42-7109-4978-AFCB-3D32620A8E5D}" dt="2022-01-27T21:56:31.821" v="40"/>
        <pc:sldMkLst>
          <pc:docMk/>
          <pc:sldMk cId="4264513327" sldId="2076137808"/>
        </pc:sldMkLst>
        <pc:spChg chg="add">
          <ac:chgData name="David Warner" userId="S::david_dwarnerii.com#ext#@microsoft.onmicrosoft.com::acafcf14-4098-4a83-9425-e73571277a06" providerId="AD" clId="Web-{88CC0E42-7109-4978-AFCB-3D32620A8E5D}" dt="2022-01-27T21:56:31.821" v="40"/>
          <ac:spMkLst>
            <pc:docMk/>
            <pc:sldMk cId="4264513327" sldId="2076137808"/>
            <ac:spMk id="2" creationId="{47D7A457-6FBA-4AFC-AF61-A3F7C6C29428}"/>
          </ac:spMkLst>
        </pc:spChg>
      </pc:sldChg>
      <pc:sldChg chg="addSp">
        <pc:chgData name="David Warner" userId="S::david_dwarnerii.com#ext#@microsoft.onmicrosoft.com::acafcf14-4098-4a83-9425-e73571277a06" providerId="AD" clId="Web-{88CC0E42-7109-4978-AFCB-3D32620A8E5D}" dt="2022-01-27T21:56:36.508" v="42"/>
        <pc:sldMkLst>
          <pc:docMk/>
          <pc:sldMk cId="3048732025" sldId="2076137809"/>
        </pc:sldMkLst>
        <pc:spChg chg="add">
          <ac:chgData name="David Warner" userId="S::david_dwarnerii.com#ext#@microsoft.onmicrosoft.com::acafcf14-4098-4a83-9425-e73571277a06" providerId="AD" clId="Web-{88CC0E42-7109-4978-AFCB-3D32620A8E5D}" dt="2022-01-27T21:56:36.508" v="42"/>
          <ac:spMkLst>
            <pc:docMk/>
            <pc:sldMk cId="3048732025" sldId="2076137809"/>
            <ac:spMk id="3" creationId="{EC443353-9847-49EA-B31A-BDAF8EDF7678}"/>
          </ac:spMkLst>
        </pc:spChg>
      </pc:sldChg>
      <pc:sldChg chg="addSp">
        <pc:chgData name="David Warner" userId="S::david_dwarnerii.com#ext#@microsoft.onmicrosoft.com::acafcf14-4098-4a83-9425-e73571277a06" providerId="AD" clId="Web-{88CC0E42-7109-4978-AFCB-3D32620A8E5D}" dt="2022-01-27T21:56:34.774" v="41"/>
        <pc:sldMkLst>
          <pc:docMk/>
          <pc:sldMk cId="1812315545" sldId="2134805597"/>
        </pc:sldMkLst>
        <pc:spChg chg="add">
          <ac:chgData name="David Warner" userId="S::david_dwarnerii.com#ext#@microsoft.onmicrosoft.com::acafcf14-4098-4a83-9425-e73571277a06" providerId="AD" clId="Web-{88CC0E42-7109-4978-AFCB-3D32620A8E5D}" dt="2022-01-27T21:56:34.774" v="41"/>
          <ac:spMkLst>
            <pc:docMk/>
            <pc:sldMk cId="1812315545" sldId="2134805597"/>
            <ac:spMk id="3" creationId="{6140F674-A09A-4DD0-A7C5-D35ED41AEB5D}"/>
          </ac:spMkLst>
        </pc:spChg>
      </pc:sldChg>
      <pc:sldChg chg="addSp">
        <pc:chgData name="David Warner" userId="S::david_dwarnerii.com#ext#@microsoft.onmicrosoft.com::acafcf14-4098-4a83-9425-e73571277a06" providerId="AD" clId="Web-{88CC0E42-7109-4978-AFCB-3D32620A8E5D}" dt="2022-01-27T21:56:16.305" v="31"/>
        <pc:sldMkLst>
          <pc:docMk/>
          <pc:sldMk cId="154491924" sldId="2134805599"/>
        </pc:sldMkLst>
        <pc:spChg chg="add">
          <ac:chgData name="David Warner" userId="S::david_dwarnerii.com#ext#@microsoft.onmicrosoft.com::acafcf14-4098-4a83-9425-e73571277a06" providerId="AD" clId="Web-{88CC0E42-7109-4978-AFCB-3D32620A8E5D}" dt="2022-01-27T21:56:16.305" v="31"/>
          <ac:spMkLst>
            <pc:docMk/>
            <pc:sldMk cId="154491924" sldId="2134805599"/>
            <ac:spMk id="19" creationId="{7D413C4B-909B-4FDD-A481-5D7615603482}"/>
          </ac:spMkLst>
        </pc:spChg>
      </pc:sldChg>
      <pc:sldChg chg="addSp">
        <pc:chgData name="David Warner" userId="S::david_dwarnerii.com#ext#@microsoft.onmicrosoft.com::acafcf14-4098-4a83-9425-e73571277a06" providerId="AD" clId="Web-{88CC0E42-7109-4978-AFCB-3D32620A8E5D}" dt="2022-01-27T21:56:28.555" v="38"/>
        <pc:sldMkLst>
          <pc:docMk/>
          <pc:sldMk cId="837812005" sldId="2134805600"/>
        </pc:sldMkLst>
        <pc:spChg chg="add">
          <ac:chgData name="David Warner" userId="S::david_dwarnerii.com#ext#@microsoft.onmicrosoft.com::acafcf14-4098-4a83-9425-e73571277a06" providerId="AD" clId="Web-{88CC0E42-7109-4978-AFCB-3D32620A8E5D}" dt="2022-01-27T21:56:28.555" v="38"/>
          <ac:spMkLst>
            <pc:docMk/>
            <pc:sldMk cId="837812005" sldId="2134805600"/>
            <ac:spMk id="2" creationId="{52D48F03-31AE-4C90-9FD8-69B72F9F9E1A}"/>
          </ac:spMkLst>
        </pc:spChg>
      </pc:sldChg>
      <pc:sldChg chg="addSp">
        <pc:chgData name="David Warner" userId="S::david_dwarnerii.com#ext#@microsoft.onmicrosoft.com::acafcf14-4098-4a83-9425-e73571277a06" providerId="AD" clId="Web-{88CC0E42-7109-4978-AFCB-3D32620A8E5D}" dt="2022-01-27T21:56:27.805" v="37"/>
        <pc:sldMkLst>
          <pc:docMk/>
          <pc:sldMk cId="3507379078" sldId="2134805601"/>
        </pc:sldMkLst>
        <pc:spChg chg="add">
          <ac:chgData name="David Warner" userId="S::david_dwarnerii.com#ext#@microsoft.onmicrosoft.com::acafcf14-4098-4a83-9425-e73571277a06" providerId="AD" clId="Web-{88CC0E42-7109-4978-AFCB-3D32620A8E5D}" dt="2022-01-27T21:56:27.805" v="37"/>
          <ac:spMkLst>
            <pc:docMk/>
            <pc:sldMk cId="3507379078" sldId="2134805601"/>
            <ac:spMk id="4" creationId="{C0FFE111-0B7C-4AEB-B742-CD91A6282FE6}"/>
          </ac:spMkLst>
        </pc:spChg>
      </pc:sldChg>
      <pc:sldChg chg="addSp">
        <pc:chgData name="David Warner" userId="S::david_dwarnerii.com#ext#@microsoft.onmicrosoft.com::acafcf14-4098-4a83-9425-e73571277a06" providerId="AD" clId="Web-{88CC0E42-7109-4978-AFCB-3D32620A8E5D}" dt="2022-01-27T21:56:17.852" v="32"/>
        <pc:sldMkLst>
          <pc:docMk/>
          <pc:sldMk cId="3743370006" sldId="2134805602"/>
        </pc:sldMkLst>
        <pc:spChg chg="add">
          <ac:chgData name="David Warner" userId="S::david_dwarnerii.com#ext#@microsoft.onmicrosoft.com::acafcf14-4098-4a83-9425-e73571277a06" providerId="AD" clId="Web-{88CC0E42-7109-4978-AFCB-3D32620A8E5D}" dt="2022-01-27T21:56:17.852" v="32"/>
          <ac:spMkLst>
            <pc:docMk/>
            <pc:sldMk cId="3743370006" sldId="2134805602"/>
            <ac:spMk id="4" creationId="{2A938999-4851-44FF-A03A-7CF98859A9EF}"/>
          </ac:spMkLst>
        </pc:spChg>
      </pc:sldChg>
    </pc:docChg>
  </pc:docChgLst>
  <pc:docChgLst>
    <pc:chgData name="Patrick Rodgers" userId="d219dede-d6b3-4097-a769-454d84f039e8" providerId="ADAL" clId="{B99B299E-85D0-43C6-B65B-B3858295D300}"/>
    <pc:docChg chg="custSel modSld sldOrd">
      <pc:chgData name="Patrick Rodgers" userId="d219dede-d6b3-4097-a769-454d84f039e8" providerId="ADAL" clId="{B99B299E-85D0-43C6-B65B-B3858295D300}" dt="2022-03-24T13:52:12.899" v="85"/>
      <pc:docMkLst>
        <pc:docMk/>
      </pc:docMkLst>
      <pc:sldChg chg="ord">
        <pc:chgData name="Patrick Rodgers" userId="d219dede-d6b3-4097-a769-454d84f039e8" providerId="ADAL" clId="{B99B299E-85D0-43C6-B65B-B3858295D300}" dt="2022-03-24T13:51:59.713" v="83"/>
        <pc:sldMkLst>
          <pc:docMk/>
          <pc:sldMk cId="2773584698" sldId="1621"/>
        </pc:sldMkLst>
      </pc:sldChg>
      <pc:sldChg chg="modSp mod">
        <pc:chgData name="Patrick Rodgers" userId="d219dede-d6b3-4097-a769-454d84f039e8" providerId="ADAL" clId="{B99B299E-85D0-43C6-B65B-B3858295D300}" dt="2022-03-24T12:40:33.130" v="81" actId="20577"/>
        <pc:sldMkLst>
          <pc:docMk/>
          <pc:sldMk cId="2877399898" sldId="1623"/>
        </pc:sldMkLst>
        <pc:spChg chg="mod">
          <ac:chgData name="Patrick Rodgers" userId="d219dede-d6b3-4097-a769-454d84f039e8" providerId="ADAL" clId="{B99B299E-85D0-43C6-B65B-B3858295D300}" dt="2022-03-24T12:40:33.130" v="81" actId="20577"/>
          <ac:spMkLst>
            <pc:docMk/>
            <pc:sldMk cId="2877399898" sldId="1623"/>
            <ac:spMk id="3" creationId="{CBDC9C38-872E-4048-96FE-C321FEF21EC1}"/>
          </ac:spMkLst>
        </pc:spChg>
      </pc:sldChg>
      <pc:sldChg chg="ord">
        <pc:chgData name="Patrick Rodgers" userId="d219dede-d6b3-4097-a769-454d84f039e8" providerId="ADAL" clId="{B99B299E-85D0-43C6-B65B-B3858295D300}" dt="2022-03-24T13:52:12.899" v="85"/>
        <pc:sldMkLst>
          <pc:docMk/>
          <pc:sldMk cId="3554970203" sldId="2076137597"/>
        </pc:sldMkLst>
      </pc:sldChg>
    </pc:docChg>
  </pc:docChgLst>
  <pc:docChgLst>
    <pc:chgData name="Paolo Pialorsi" userId="S::paolo_pialorsi.com#ext#@microsoft.onmicrosoft.com::39954972-e4fe-473f-8237-5db9de0b2218" providerId="AD" clId="Web-{C2B7BCAE-0FF3-48F1-A073-DD66B640B2BE}"/>
    <pc:docChg chg="modSld">
      <pc:chgData name="Paolo Pialorsi" userId="S::paolo_pialorsi.com#ext#@microsoft.onmicrosoft.com::39954972-e4fe-473f-8237-5db9de0b2218" providerId="AD" clId="Web-{C2B7BCAE-0FF3-48F1-A073-DD66B640B2BE}" dt="2022-03-07T15:00:10.271" v="1" actId="20577"/>
      <pc:docMkLst>
        <pc:docMk/>
      </pc:docMkLst>
      <pc:sldChg chg="modSp">
        <pc:chgData name="Paolo Pialorsi" userId="S::paolo_pialorsi.com#ext#@microsoft.onmicrosoft.com::39954972-e4fe-473f-8237-5db9de0b2218" providerId="AD" clId="Web-{C2B7BCAE-0FF3-48F1-A073-DD66B640B2BE}" dt="2022-03-07T15:00:10.271" v="1" actId="20577"/>
        <pc:sldMkLst>
          <pc:docMk/>
          <pc:sldMk cId="10702720" sldId="2079"/>
        </pc:sldMkLst>
        <pc:spChg chg="mod">
          <ac:chgData name="Paolo Pialorsi" userId="S::paolo_pialorsi.com#ext#@microsoft.onmicrosoft.com::39954972-e4fe-473f-8237-5db9de0b2218" providerId="AD" clId="Web-{C2B7BCAE-0FF3-48F1-A073-DD66B640B2BE}" dt="2022-03-07T15:00:10.271" v="1" actId="20577"/>
          <ac:spMkLst>
            <pc:docMk/>
            <pc:sldMk cId="10702720" sldId="2079"/>
            <ac:spMk id="8" creationId="{00000000-0000-0000-0000-000000000000}"/>
          </ac:spMkLst>
        </pc:spChg>
      </pc:sldChg>
    </pc:docChg>
  </pc:docChgLst>
  <pc:docChgLst>
    <pc:chgData name="David Warner" userId="S::david_dwarnerii.com#ext#@microsoft.onmicrosoft.com::acafcf14-4098-4a83-9425-e73571277a06" providerId="AD" clId="Web-{72F70A5A-ED6F-4A07-9EE0-F32874819C8F}"/>
    <pc:docChg chg="modSld">
      <pc:chgData name="David Warner" userId="S::david_dwarnerii.com#ext#@microsoft.onmicrosoft.com::acafcf14-4098-4a83-9425-e73571277a06" providerId="AD" clId="Web-{72F70A5A-ED6F-4A07-9EE0-F32874819C8F}" dt="2021-10-15T13:45:46.968" v="123" actId="20577"/>
      <pc:docMkLst>
        <pc:docMk/>
      </pc:docMkLst>
      <pc:sldChg chg="addSp">
        <pc:chgData name="David Warner" userId="S::david_dwarnerii.com#ext#@microsoft.onmicrosoft.com::acafcf14-4098-4a83-9425-e73571277a06" providerId="AD" clId="Web-{72F70A5A-ED6F-4A07-9EE0-F32874819C8F}" dt="2021-10-15T13:40:05.665" v="27"/>
        <pc:sldMkLst>
          <pc:docMk/>
          <pc:sldMk cId="2974719989" sldId="267"/>
        </pc:sldMkLst>
        <pc:spChg chg="add">
          <ac:chgData name="David Warner" userId="S::david_dwarnerii.com#ext#@microsoft.onmicrosoft.com::acafcf14-4098-4a83-9425-e73571277a06" providerId="AD" clId="Web-{72F70A5A-ED6F-4A07-9EE0-F32874819C8F}" dt="2021-10-15T13:40:05.665" v="27"/>
          <ac:spMkLst>
            <pc:docMk/>
            <pc:sldMk cId="2974719989" sldId="267"/>
            <ac:spMk id="4" creationId="{733FD01C-7177-4866-9B51-0592952EDB9B}"/>
          </ac:spMkLst>
        </pc:spChg>
      </pc:sldChg>
      <pc:sldChg chg="modSp">
        <pc:chgData name="David Warner" userId="S::david_dwarnerii.com#ext#@microsoft.onmicrosoft.com::acafcf14-4098-4a83-9425-e73571277a06" providerId="AD" clId="Web-{72F70A5A-ED6F-4A07-9EE0-F32874819C8F}" dt="2021-10-15T13:39:52.867" v="21" actId="20577"/>
        <pc:sldMkLst>
          <pc:docMk/>
          <pc:sldMk cId="2967945684" sldId="277"/>
        </pc:sldMkLst>
        <pc:spChg chg="mod">
          <ac:chgData name="David Warner" userId="S::david_dwarnerii.com#ext#@microsoft.onmicrosoft.com::acafcf14-4098-4a83-9425-e73571277a06" providerId="AD" clId="Web-{72F70A5A-ED6F-4A07-9EE0-F32874819C8F}" dt="2021-10-15T13:39:52.867" v="2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2F70A5A-ED6F-4A07-9EE0-F32874819C8F}" dt="2021-10-15T13:38:38.533" v="1" actId="20577"/>
        <pc:sldMkLst>
          <pc:docMk/>
          <pc:sldMk cId="287163252" sldId="1567"/>
        </pc:sldMkLst>
        <pc:spChg chg="mod">
          <ac:chgData name="David Warner" userId="S::david_dwarnerii.com#ext#@microsoft.onmicrosoft.com::acafcf14-4098-4a83-9425-e73571277a06" providerId="AD" clId="Web-{72F70A5A-ED6F-4A07-9EE0-F32874819C8F}" dt="2021-10-15T13:38:38.533"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2F70A5A-ED6F-4A07-9EE0-F32874819C8F}" dt="2021-10-15T13:40:00.102" v="24"/>
        <pc:sldMkLst>
          <pc:docMk/>
          <pc:sldMk cId="2877399898" sldId="1623"/>
        </pc:sldMkLst>
        <pc:spChg chg="add">
          <ac:chgData name="David Warner" userId="S::david_dwarnerii.com#ext#@microsoft.onmicrosoft.com::acafcf14-4098-4a83-9425-e73571277a06" providerId="AD" clId="Web-{72F70A5A-ED6F-4A07-9EE0-F32874819C8F}" dt="2021-10-15T13:40:00.102" v="24"/>
          <ac:spMkLst>
            <pc:docMk/>
            <pc:sldMk cId="2877399898" sldId="1623"/>
            <ac:spMk id="138" creationId="{CA512B00-C796-422D-BDE6-D0ACED8943EF}"/>
          </ac:spMkLst>
        </pc:spChg>
      </pc:sldChg>
      <pc:sldChg chg="addSp">
        <pc:chgData name="David Warner" userId="S::david_dwarnerii.com#ext#@microsoft.onmicrosoft.com::acafcf14-4098-4a83-9425-e73571277a06" providerId="AD" clId="Web-{72F70A5A-ED6F-4A07-9EE0-F32874819C8F}" dt="2021-10-15T13:39:58.430" v="23"/>
        <pc:sldMkLst>
          <pc:docMk/>
          <pc:sldMk cId="2253365439" sldId="1642"/>
        </pc:sldMkLst>
        <pc:spChg chg="add">
          <ac:chgData name="David Warner" userId="S::david_dwarnerii.com#ext#@microsoft.onmicrosoft.com::acafcf14-4098-4a83-9425-e73571277a06" providerId="AD" clId="Web-{72F70A5A-ED6F-4A07-9EE0-F32874819C8F}" dt="2021-10-15T13:39:58.430" v="23"/>
          <ac:spMkLst>
            <pc:docMk/>
            <pc:sldMk cId="2253365439" sldId="1642"/>
            <ac:spMk id="4" creationId="{C29F6D19-318F-4328-B759-D7DB3298190C}"/>
          </ac:spMkLst>
        </pc:spChg>
      </pc:sldChg>
      <pc:sldChg chg="modSp">
        <pc:chgData name="David Warner" userId="S::david_dwarnerii.com#ext#@microsoft.onmicrosoft.com::acafcf14-4098-4a83-9425-e73571277a06" providerId="AD" clId="Web-{72F70A5A-ED6F-4A07-9EE0-F32874819C8F}" dt="2021-10-15T13:44:21.838" v="74"/>
        <pc:sldMkLst>
          <pc:docMk/>
          <pc:sldMk cId="10702720" sldId="2079"/>
        </pc:sldMkLst>
        <pc:spChg chg="mod">
          <ac:chgData name="David Warner" userId="S::david_dwarnerii.com#ext#@microsoft.onmicrosoft.com::acafcf14-4098-4a83-9425-e73571277a06" providerId="AD" clId="Web-{72F70A5A-ED6F-4A07-9EE0-F32874819C8F}" dt="2021-10-15T13:43:26.131" v="72" actId="20577"/>
          <ac:spMkLst>
            <pc:docMk/>
            <pc:sldMk cId="10702720" sldId="2079"/>
            <ac:spMk id="8" creationId="{00000000-0000-0000-0000-000000000000}"/>
          </ac:spMkLst>
        </pc:spChg>
        <pc:picChg chg="mod">
          <ac:chgData name="David Warner" userId="S::david_dwarnerii.com#ext#@microsoft.onmicrosoft.com::acafcf14-4098-4a83-9425-e73571277a06" providerId="AD" clId="Web-{72F70A5A-ED6F-4A07-9EE0-F32874819C8F}" dt="2021-10-15T13:44:15.993" v="73"/>
          <ac:picMkLst>
            <pc:docMk/>
            <pc:sldMk cId="10702720" sldId="2079"/>
            <ac:picMk id="2" creationId="{619630DA-55FA-465E-83F2-A89A5DE2BB6A}"/>
          </ac:picMkLst>
        </pc:picChg>
        <pc:picChg chg="mod">
          <ac:chgData name="David Warner" userId="S::david_dwarnerii.com#ext#@microsoft.onmicrosoft.com::acafcf14-4098-4a83-9425-e73571277a06" providerId="AD" clId="Web-{72F70A5A-ED6F-4A07-9EE0-F32874819C8F}" dt="2021-10-15T13:44:21.838" v="74"/>
          <ac:picMkLst>
            <pc:docMk/>
            <pc:sldMk cId="10702720" sldId="2079"/>
            <ac:picMk id="10" creationId="{950B7BCA-FEB3-49BF-824B-BCF932B29A53}"/>
          </ac:picMkLst>
        </pc:picChg>
      </pc:sldChg>
      <pc:sldChg chg="addSp">
        <pc:chgData name="David Warner" userId="S::david_dwarnerii.com#ext#@microsoft.onmicrosoft.com::acafcf14-4098-4a83-9425-e73571277a06" providerId="AD" clId="Web-{72F70A5A-ED6F-4A07-9EE0-F32874819C8F}" dt="2021-10-15T13:39:57.086" v="22"/>
        <pc:sldMkLst>
          <pc:docMk/>
          <pc:sldMk cId="4037611923" sldId="3334"/>
        </pc:sldMkLst>
        <pc:spChg chg="add">
          <ac:chgData name="David Warner" userId="S::david_dwarnerii.com#ext#@microsoft.onmicrosoft.com::acafcf14-4098-4a83-9425-e73571277a06" providerId="AD" clId="Web-{72F70A5A-ED6F-4A07-9EE0-F32874819C8F}" dt="2021-10-15T13:39:57.086" v="22"/>
          <ac:spMkLst>
            <pc:docMk/>
            <pc:sldMk cId="4037611923" sldId="3334"/>
            <ac:spMk id="4" creationId="{59010F25-7699-490B-BB0B-5282CAEF2526}"/>
          </ac:spMkLst>
        </pc:spChg>
      </pc:sldChg>
      <pc:sldChg chg="addSp">
        <pc:chgData name="David Warner" userId="S::david_dwarnerii.com#ext#@microsoft.onmicrosoft.com::acafcf14-4098-4a83-9425-e73571277a06" providerId="AD" clId="Web-{72F70A5A-ED6F-4A07-9EE0-F32874819C8F}" dt="2021-10-15T13:40:01.962" v="25"/>
        <pc:sldMkLst>
          <pc:docMk/>
          <pc:sldMk cId="631502111" sldId="11650"/>
        </pc:sldMkLst>
        <pc:spChg chg="add">
          <ac:chgData name="David Warner" userId="S::david_dwarnerii.com#ext#@microsoft.onmicrosoft.com::acafcf14-4098-4a83-9425-e73571277a06" providerId="AD" clId="Web-{72F70A5A-ED6F-4A07-9EE0-F32874819C8F}" dt="2021-10-15T13:40:01.962" v="25"/>
          <ac:spMkLst>
            <pc:docMk/>
            <pc:sldMk cId="631502111" sldId="11650"/>
            <ac:spMk id="4" creationId="{A7890300-CD30-43D0-8331-EA6436B17899}"/>
          </ac:spMkLst>
        </pc:spChg>
      </pc:sldChg>
      <pc:sldChg chg="modSp">
        <pc:chgData name="David Warner" userId="S::david_dwarnerii.com#ext#@microsoft.onmicrosoft.com::acafcf14-4098-4a83-9425-e73571277a06" providerId="AD" clId="Web-{72F70A5A-ED6F-4A07-9EE0-F32874819C8F}" dt="2021-10-15T13:45:46.968" v="123" actId="20577"/>
        <pc:sldMkLst>
          <pc:docMk/>
          <pc:sldMk cId="778883926" sldId="2076136264"/>
        </pc:sldMkLst>
        <pc:spChg chg="mod">
          <ac:chgData name="David Warner" userId="S::david_dwarnerii.com#ext#@microsoft.onmicrosoft.com::acafcf14-4098-4a83-9425-e73571277a06" providerId="AD" clId="Web-{72F70A5A-ED6F-4A07-9EE0-F32874819C8F}" dt="2021-10-15T13:45:46.968" v="12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72F70A5A-ED6F-4A07-9EE0-F32874819C8F}" dt="2021-10-15T13:44:37.214" v="7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72F70A5A-ED6F-4A07-9EE0-F32874819C8F}" dt="2021-10-15T13:45:42.218" v="122"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72F70A5A-ED6F-4A07-9EE0-F32874819C8F}" dt="2021-10-15T13:45:40.577" v="121"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72F70A5A-ED6F-4A07-9EE0-F32874819C8F}" dt="2021-10-15T13:40:08.759" v="28"/>
        <pc:sldMkLst>
          <pc:docMk/>
          <pc:sldMk cId="1812315545" sldId="2134805597"/>
        </pc:sldMkLst>
        <pc:spChg chg="add">
          <ac:chgData name="David Warner" userId="S::david_dwarnerii.com#ext#@microsoft.onmicrosoft.com::acafcf14-4098-4a83-9425-e73571277a06" providerId="AD" clId="Web-{72F70A5A-ED6F-4A07-9EE0-F32874819C8F}" dt="2021-10-15T13:40:08.759" v="28"/>
          <ac:spMkLst>
            <pc:docMk/>
            <pc:sldMk cId="1812315545" sldId="2134805597"/>
            <ac:spMk id="2" creationId="{110696A0-F1BD-4D9D-B804-ED512781FD9E}"/>
          </ac:spMkLst>
        </pc:spChg>
      </pc:sldChg>
      <pc:sldChg chg="addSp">
        <pc:chgData name="David Warner" userId="S::david_dwarnerii.com#ext#@microsoft.onmicrosoft.com::acafcf14-4098-4a83-9425-e73571277a06" providerId="AD" clId="Web-{72F70A5A-ED6F-4A07-9EE0-F32874819C8F}" dt="2021-10-15T13:40:04.024" v="26"/>
        <pc:sldMkLst>
          <pc:docMk/>
          <pc:sldMk cId="663564320" sldId="2147469559"/>
        </pc:sldMkLst>
        <pc:spChg chg="add">
          <ac:chgData name="David Warner" userId="S::david_dwarnerii.com#ext#@microsoft.onmicrosoft.com::acafcf14-4098-4a83-9425-e73571277a06" providerId="AD" clId="Web-{72F70A5A-ED6F-4A07-9EE0-F32874819C8F}" dt="2021-10-15T13:40:04.024" v="26"/>
          <ac:spMkLst>
            <pc:docMk/>
            <pc:sldMk cId="663564320" sldId="2147469559"/>
            <ac:spMk id="3" creationId="{631338B7-1D74-4B25-B914-74E5FC8E5047}"/>
          </ac:spMkLst>
        </pc:spChg>
      </pc:sldChg>
      <pc:sldChg chg="addSp">
        <pc:chgData name="David Warner" userId="S::david_dwarnerii.com#ext#@microsoft.onmicrosoft.com::acafcf14-4098-4a83-9425-e73571277a06" providerId="AD" clId="Web-{72F70A5A-ED6F-4A07-9EE0-F32874819C8F}" dt="2021-10-15T13:40:11.290" v="29"/>
        <pc:sldMkLst>
          <pc:docMk/>
          <pc:sldMk cId="2131087934" sldId="2147469560"/>
        </pc:sldMkLst>
        <pc:spChg chg="add">
          <ac:chgData name="David Warner" userId="S::david_dwarnerii.com#ext#@microsoft.onmicrosoft.com::acafcf14-4098-4a83-9425-e73571277a06" providerId="AD" clId="Web-{72F70A5A-ED6F-4A07-9EE0-F32874819C8F}" dt="2021-10-15T13:40:11.290" v="29"/>
          <ac:spMkLst>
            <pc:docMk/>
            <pc:sldMk cId="2131087934" sldId="2147469560"/>
            <ac:spMk id="13" creationId="{78D971D3-F1C7-41A3-B746-067348284224}"/>
          </ac:spMkLst>
        </pc:spChg>
      </pc:sldChg>
    </pc:docChg>
  </pc:docChgLst>
  <pc:docChgLst>
    <pc:chgData name="Hugo Bernier" userId="846ef6cd-3f11-462c-a4be-44fff9f1a751" providerId="ADAL" clId="{C11CE9CA-474D-4C5D-89C2-589F9D9AF5FA}"/>
    <pc:docChg chg="undo redo custSel modSld">
      <pc:chgData name="Hugo Bernier" userId="846ef6cd-3f11-462c-a4be-44fff9f1a751" providerId="ADAL" clId="{C11CE9CA-474D-4C5D-89C2-589F9D9AF5FA}" dt="2022-02-24T15:19:10.737" v="296" actId="20577"/>
      <pc:docMkLst>
        <pc:docMk/>
      </pc:docMkLst>
      <pc:sldChg chg="addSp delSp modSp mod modNotesTx">
        <pc:chgData name="Hugo Bernier" userId="846ef6cd-3f11-462c-a4be-44fff9f1a751" providerId="ADAL" clId="{C11CE9CA-474D-4C5D-89C2-589F9D9AF5FA}" dt="2022-02-24T15:19:10.737" v="296" actId="20577"/>
        <pc:sldMkLst>
          <pc:docMk/>
          <pc:sldMk cId="3743370006" sldId="2134805602"/>
        </pc:sldMkLst>
        <pc:spChg chg="mod">
          <ac:chgData name="Hugo Bernier" userId="846ef6cd-3f11-462c-a4be-44fff9f1a751" providerId="ADAL" clId="{C11CE9CA-474D-4C5D-89C2-589F9D9AF5FA}" dt="2022-02-24T08:36:13.447" v="266" actId="20577"/>
          <ac:spMkLst>
            <pc:docMk/>
            <pc:sldMk cId="3743370006" sldId="2134805602"/>
            <ac:spMk id="3" creationId="{CBDC9C38-872E-4048-96FE-C321FEF21EC1}"/>
          </ac:spMkLst>
        </pc:spChg>
        <pc:spChg chg="del">
          <ac:chgData name="Hugo Bernier" userId="846ef6cd-3f11-462c-a4be-44fff9f1a751" providerId="ADAL" clId="{C11CE9CA-474D-4C5D-89C2-589F9D9AF5FA}" dt="2022-02-24T07:33:10.555" v="0" actId="478"/>
          <ac:spMkLst>
            <pc:docMk/>
            <pc:sldMk cId="3743370006" sldId="2134805602"/>
            <ac:spMk id="4" creationId="{DDB567A6-9B14-4417-9257-C8FEB106AE7A}"/>
          </ac:spMkLst>
        </pc:spChg>
        <pc:grpChg chg="del mod">
          <ac:chgData name="Hugo Bernier" userId="846ef6cd-3f11-462c-a4be-44fff9f1a751" providerId="ADAL" clId="{C11CE9CA-474D-4C5D-89C2-589F9D9AF5FA}" dt="2022-02-24T07:44:53.102" v="8" actId="165"/>
          <ac:grpSpMkLst>
            <pc:docMk/>
            <pc:sldMk cId="3743370006" sldId="2134805602"/>
            <ac:grpSpMk id="25" creationId="{76192E2A-F263-4416-B800-CD0BCA58C3F8}"/>
          </ac:grpSpMkLst>
        </pc:grpChg>
        <pc:grpChg chg="add del mod">
          <ac:chgData name="Hugo Bernier" userId="846ef6cd-3f11-462c-a4be-44fff9f1a751" providerId="ADAL" clId="{C11CE9CA-474D-4C5D-89C2-589F9D9AF5FA}" dt="2022-02-24T08:19:52.782" v="93" actId="164"/>
          <ac:grpSpMkLst>
            <pc:docMk/>
            <pc:sldMk cId="3743370006" sldId="2134805602"/>
            <ac:grpSpMk id="29" creationId="{83027708-F828-4EE4-8AF6-86A82AEF9EC9}"/>
          </ac:grpSpMkLst>
        </pc:grpChg>
        <pc:grpChg chg="add del mod">
          <ac:chgData name="Hugo Bernier" userId="846ef6cd-3f11-462c-a4be-44fff9f1a751" providerId="ADAL" clId="{C11CE9CA-474D-4C5D-89C2-589F9D9AF5FA}" dt="2022-02-24T08:27:14.157" v="209" actId="165"/>
          <ac:grpSpMkLst>
            <pc:docMk/>
            <pc:sldMk cId="3743370006" sldId="2134805602"/>
            <ac:grpSpMk id="30" creationId="{1B7B7103-F5E3-4079-993F-CC70E85D157B}"/>
          </ac:grpSpMkLst>
        </pc:grpChg>
        <pc:grpChg chg="add mod">
          <ac:chgData name="Hugo Bernier" userId="846ef6cd-3f11-462c-a4be-44fff9f1a751" providerId="ADAL" clId="{C11CE9CA-474D-4C5D-89C2-589F9D9AF5FA}" dt="2022-02-24T08:36:39.644" v="271" actId="339"/>
          <ac:grpSpMkLst>
            <pc:docMk/>
            <pc:sldMk cId="3743370006" sldId="2134805602"/>
            <ac:grpSpMk id="33" creationId="{377CFB31-9B3A-46BD-8A00-21B9B73FD702}"/>
          </ac:grpSpMkLst>
        </pc:grpChg>
        <pc:picChg chg="del topLvl">
          <ac:chgData name="Hugo Bernier" userId="846ef6cd-3f11-462c-a4be-44fff9f1a751" providerId="ADAL" clId="{C11CE9CA-474D-4C5D-89C2-589F9D9AF5FA}" dt="2022-02-24T07:56:42.754" v="63" actId="478"/>
          <ac:picMkLst>
            <pc:docMk/>
            <pc:sldMk cId="3743370006" sldId="2134805602"/>
            <ac:picMk id="19" creationId="{F21D9683-1EB1-4738-9759-2FF56E604E31}"/>
          </ac:picMkLst>
        </pc:picChg>
        <pc:picChg chg="del topLvl">
          <ac:chgData name="Hugo Bernier" userId="846ef6cd-3f11-462c-a4be-44fff9f1a751" providerId="ADAL" clId="{C11CE9CA-474D-4C5D-89C2-589F9D9AF5FA}" dt="2022-02-24T07:56:44.057" v="65" actId="478"/>
          <ac:picMkLst>
            <pc:docMk/>
            <pc:sldMk cId="3743370006" sldId="2134805602"/>
            <ac:picMk id="20" creationId="{6CD2D186-572D-4AAA-BF3D-35E4696E881C}"/>
          </ac:picMkLst>
        </pc:picChg>
        <pc:picChg chg="mod topLvl">
          <ac:chgData name="Hugo Bernier" userId="846ef6cd-3f11-462c-a4be-44fff9f1a751" providerId="ADAL" clId="{C11CE9CA-474D-4C5D-89C2-589F9D9AF5FA}" dt="2022-02-24T08:27:14.157" v="209" actId="165"/>
          <ac:picMkLst>
            <pc:docMk/>
            <pc:sldMk cId="3743370006" sldId="2134805602"/>
            <ac:picMk id="23" creationId="{DC1ED0AA-3BAC-4F46-BFAB-3F557A67AC2C}"/>
          </ac:picMkLst>
        </pc:picChg>
        <pc:picChg chg="del topLvl">
          <ac:chgData name="Hugo Bernier" userId="846ef6cd-3f11-462c-a4be-44fff9f1a751" providerId="ADAL" clId="{C11CE9CA-474D-4C5D-89C2-589F9D9AF5FA}" dt="2022-02-24T07:56:43.458" v="64" actId="478"/>
          <ac:picMkLst>
            <pc:docMk/>
            <pc:sldMk cId="3743370006" sldId="2134805602"/>
            <ac:picMk id="24" creationId="{6474E37F-5FE9-4F97-A309-AC4A081F47A3}"/>
          </ac:picMkLst>
        </pc:picChg>
        <pc:picChg chg="add mod topLvl">
          <ac:chgData name="Hugo Bernier" userId="846ef6cd-3f11-462c-a4be-44fff9f1a751" providerId="ADAL" clId="{C11CE9CA-474D-4C5D-89C2-589F9D9AF5FA}" dt="2022-02-24T08:27:14.157" v="209" actId="165"/>
          <ac:picMkLst>
            <pc:docMk/>
            <pc:sldMk cId="3743370006" sldId="2134805602"/>
            <ac:picMk id="26" creationId="{1D7C62F2-BDEA-4D56-8004-8589EFA20D91}"/>
          </ac:picMkLst>
        </pc:picChg>
        <pc:picChg chg="add del mod">
          <ac:chgData name="Hugo Bernier" userId="846ef6cd-3f11-462c-a4be-44fff9f1a751" providerId="ADAL" clId="{C11CE9CA-474D-4C5D-89C2-589F9D9AF5FA}" dt="2022-02-24T08:36:26.298" v="269" actId="478"/>
          <ac:picMkLst>
            <pc:docMk/>
            <pc:sldMk cId="3743370006" sldId="2134805602"/>
            <ac:picMk id="32" creationId="{B5364763-16A9-4BA0-955D-CF7F87EDDF1E}"/>
          </ac:picMkLst>
        </pc:picChg>
        <pc:picChg chg="add del mod">
          <ac:chgData name="Hugo Bernier" userId="846ef6cd-3f11-462c-a4be-44fff9f1a751" providerId="ADAL" clId="{C11CE9CA-474D-4C5D-89C2-589F9D9AF5FA}" dt="2022-02-24T08:36:17.673" v="267" actId="478"/>
          <ac:picMkLst>
            <pc:docMk/>
            <pc:sldMk cId="3743370006" sldId="2134805602"/>
            <ac:picMk id="42" creationId="{2C72388F-3255-4760-A184-FB542E502F74}"/>
          </ac:picMkLst>
        </pc:picChg>
        <pc:picChg chg="mod">
          <ac:chgData name="Hugo Bernier" userId="846ef6cd-3f11-462c-a4be-44fff9f1a751" providerId="ADAL" clId="{C11CE9CA-474D-4C5D-89C2-589F9D9AF5FA}" dt="2022-02-24T08:21:47.185" v="143" actId="1036"/>
          <ac:picMkLst>
            <pc:docMk/>
            <pc:sldMk cId="3743370006" sldId="2134805602"/>
            <ac:picMk id="46" creationId="{189F0A85-4189-413D-A0C8-A5F3E2FF1168}"/>
          </ac:picMkLst>
        </pc:picChg>
        <pc:picChg chg="add mod topLvl">
          <ac:chgData name="Hugo Bernier" userId="846ef6cd-3f11-462c-a4be-44fff9f1a751" providerId="ADAL" clId="{C11CE9CA-474D-4C5D-89C2-589F9D9AF5FA}" dt="2022-02-24T08:27:14.157" v="209" actId="165"/>
          <ac:picMkLst>
            <pc:docMk/>
            <pc:sldMk cId="3743370006" sldId="2134805602"/>
            <ac:picMk id="1026" creationId="{A5D174C4-1D53-4432-AD96-1802F2D76962}"/>
          </ac:picMkLst>
        </pc:picChg>
      </pc:sldChg>
    </pc:docChg>
  </pc:docChgLst>
  <pc:docChgLst>
    <pc:chgData name="David Warner" userId="51ffa14d-fdfd-4571-a787-ad4b3bb92711" providerId="ADAL" clId="{CE1AB9F0-655B-4D60-A1F6-8C6348E5D1D5}"/>
    <pc:docChg chg="undo custSel modSld">
      <pc:chgData name="David Warner" userId="51ffa14d-fdfd-4571-a787-ad4b3bb92711" providerId="ADAL" clId="{CE1AB9F0-655B-4D60-A1F6-8C6348E5D1D5}" dt="2022-04-20T18:12:29.271" v="137" actId="1076"/>
      <pc:docMkLst>
        <pc:docMk/>
      </pc:docMkLst>
      <pc:sldChg chg="addSp delSp modSp mod">
        <pc:chgData name="David Warner" userId="51ffa14d-fdfd-4571-a787-ad4b3bb92711" providerId="ADAL" clId="{CE1AB9F0-655B-4D60-A1F6-8C6348E5D1D5}" dt="2022-04-20T18:12:29.271" v="137" actId="1076"/>
        <pc:sldMkLst>
          <pc:docMk/>
          <pc:sldMk cId="154491924" sldId="2134805599"/>
        </pc:sldMkLst>
        <pc:spChg chg="mod">
          <ac:chgData name="David Warner" userId="51ffa14d-fdfd-4571-a787-ad4b3bb92711" providerId="ADAL" clId="{CE1AB9F0-655B-4D60-A1F6-8C6348E5D1D5}" dt="2022-04-20T17:33:49.614" v="113" actId="20577"/>
          <ac:spMkLst>
            <pc:docMk/>
            <pc:sldMk cId="154491924" sldId="2134805599"/>
            <ac:spMk id="3" creationId="{CBDC9C38-872E-4048-96FE-C321FEF21EC1}"/>
          </ac:spMkLst>
        </pc:spChg>
        <pc:spChg chg="del mod">
          <ac:chgData name="David Warner" userId="51ffa14d-fdfd-4571-a787-ad4b3bb92711" providerId="ADAL" clId="{CE1AB9F0-655B-4D60-A1F6-8C6348E5D1D5}" dt="2022-04-20T17:32:46.325" v="89" actId="478"/>
          <ac:spMkLst>
            <pc:docMk/>
            <pc:sldMk cId="154491924" sldId="2134805599"/>
            <ac:spMk id="4" creationId="{3CE883FC-7DDB-F02C-0AF1-A3E0752BC52D}"/>
          </ac:spMkLst>
        </pc:spChg>
        <pc:picChg chg="mod">
          <ac:chgData name="David Warner" userId="51ffa14d-fdfd-4571-a787-ad4b3bb92711" providerId="ADAL" clId="{CE1AB9F0-655B-4D60-A1F6-8C6348E5D1D5}" dt="2022-04-20T18:12:27.224" v="136" actId="1076"/>
          <ac:picMkLst>
            <pc:docMk/>
            <pc:sldMk cId="154491924" sldId="2134805599"/>
            <ac:picMk id="47" creationId="{62D672BA-A8BB-8061-BD34-6DE217402441}"/>
          </ac:picMkLst>
        </pc:picChg>
        <pc:picChg chg="add mod">
          <ac:chgData name="David Warner" userId="51ffa14d-fdfd-4571-a787-ad4b3bb92711" providerId="ADAL" clId="{CE1AB9F0-655B-4D60-A1F6-8C6348E5D1D5}" dt="2022-04-20T17:33:58.605" v="115" actId="1076"/>
          <ac:picMkLst>
            <pc:docMk/>
            <pc:sldMk cId="154491924" sldId="2134805599"/>
            <ac:picMk id="48" creationId="{639F5F5C-40F2-44AD-A5C0-EF113160EEA0}"/>
          </ac:picMkLst>
        </pc:picChg>
        <pc:picChg chg="add mod">
          <ac:chgData name="David Warner" userId="51ffa14d-fdfd-4571-a787-ad4b3bb92711" providerId="ADAL" clId="{CE1AB9F0-655B-4D60-A1F6-8C6348E5D1D5}" dt="2022-04-20T17:34:03.110" v="117" actId="1076"/>
          <ac:picMkLst>
            <pc:docMk/>
            <pc:sldMk cId="154491924" sldId="2134805599"/>
            <ac:picMk id="52" creationId="{D1E9D8C2-46B8-4E6F-8C7A-1CB4A34F338F}"/>
          </ac:picMkLst>
        </pc:picChg>
        <pc:picChg chg="mod">
          <ac:chgData name="David Warner" userId="51ffa14d-fdfd-4571-a787-ad4b3bb92711" providerId="ADAL" clId="{CE1AB9F0-655B-4D60-A1F6-8C6348E5D1D5}" dt="2022-04-20T18:12:29.271" v="137" actId="1076"/>
          <ac:picMkLst>
            <pc:docMk/>
            <pc:sldMk cId="154491924" sldId="2134805599"/>
            <ac:picMk id="53" creationId="{AF1B5964-B589-EAA5-F35D-5798EE7B67E4}"/>
          </ac:picMkLst>
        </pc:picChg>
        <pc:picChg chg="mod">
          <ac:chgData name="David Warner" userId="51ffa14d-fdfd-4571-a787-ad4b3bb92711" providerId="ADAL" clId="{CE1AB9F0-655B-4D60-A1F6-8C6348E5D1D5}" dt="2022-04-20T18:12:19.651" v="133" actId="1076"/>
          <ac:picMkLst>
            <pc:docMk/>
            <pc:sldMk cId="154491924" sldId="2134805599"/>
            <ac:picMk id="54" creationId="{E5C3C0E2-BEE2-7881-9400-64413849EED3}"/>
          </ac:picMkLst>
        </pc:picChg>
        <pc:picChg chg="del">
          <ac:chgData name="David Warner" userId="51ffa14d-fdfd-4571-a787-ad4b3bb92711" providerId="ADAL" clId="{CE1AB9F0-655B-4D60-A1F6-8C6348E5D1D5}" dt="2022-04-20T18:11:52.114" v="125" actId="478"/>
          <ac:picMkLst>
            <pc:docMk/>
            <pc:sldMk cId="154491924" sldId="2134805599"/>
            <ac:picMk id="55" creationId="{6A406D77-2440-9869-B9C8-2134A57FBB22}"/>
          </ac:picMkLst>
        </pc:picChg>
      </pc:sldChg>
    </pc:docChg>
  </pc:docChgLst>
  <pc:docChgLst>
    <pc:chgData name="Hugo Bernier" userId="846ef6cd-3f11-462c-a4be-44fff9f1a751" providerId="ADAL" clId="{78CEE8C1-6071-4C09-B8E5-BC13B0188B83}"/>
    <pc:docChg chg="undo custSel modSld">
      <pc:chgData name="Hugo Bernier" userId="846ef6cd-3f11-462c-a4be-44fff9f1a751" providerId="ADAL" clId="{78CEE8C1-6071-4C09-B8E5-BC13B0188B83}" dt="2021-12-02T15:28:14.156" v="287" actId="1038"/>
      <pc:docMkLst>
        <pc:docMk/>
      </pc:docMkLst>
      <pc:sldChg chg="addSp modSp mod">
        <pc:chgData name="Hugo Bernier" userId="846ef6cd-3f11-462c-a4be-44fff9f1a751" providerId="ADAL" clId="{78CEE8C1-6071-4C09-B8E5-BC13B0188B83}" dt="2021-12-02T15:28:14.156" v="287" actId="1038"/>
        <pc:sldMkLst>
          <pc:docMk/>
          <pc:sldMk cId="4039685786" sldId="2076136275"/>
        </pc:sldMkLst>
        <pc:spChg chg="add mod">
          <ac:chgData name="Hugo Bernier" userId="846ef6cd-3f11-462c-a4be-44fff9f1a751" providerId="ADAL" clId="{78CEE8C1-6071-4C09-B8E5-BC13B0188B83}" dt="2021-12-02T15:28:14.156" v="287" actId="1038"/>
          <ac:spMkLst>
            <pc:docMk/>
            <pc:sldMk cId="4039685786" sldId="2076136275"/>
            <ac:spMk id="11" creationId="{2F82179B-0BE3-4CEB-B3AA-0444A28FC543}"/>
          </ac:spMkLst>
        </pc:spChg>
        <pc:spChg chg="add mod ord">
          <ac:chgData name="Hugo Bernier" userId="846ef6cd-3f11-462c-a4be-44fff9f1a751" providerId="ADAL" clId="{78CEE8C1-6071-4C09-B8E5-BC13B0188B83}" dt="2021-12-02T15:28:02.530" v="285" actId="1037"/>
          <ac:spMkLst>
            <pc:docMk/>
            <pc:sldMk cId="4039685786" sldId="2076136275"/>
            <ac:spMk id="13" creationId="{CD7CD2D0-8352-42E9-B8F1-4B2E0D0C27A8}"/>
          </ac:spMkLst>
        </pc:spChg>
        <pc:picChg chg="add mod">
          <ac:chgData name="Hugo Bernier" userId="846ef6cd-3f11-462c-a4be-44fff9f1a751" providerId="ADAL" clId="{78CEE8C1-6071-4C09-B8E5-BC13B0188B83}" dt="2021-12-02T15:24:53.683" v="231" actId="1076"/>
          <ac:picMkLst>
            <pc:docMk/>
            <pc:sldMk cId="4039685786" sldId="2076136275"/>
            <ac:picMk id="1026" creationId="{1CFAC2B5-4E12-45E2-B418-3D071C7875E6}"/>
          </ac:picMkLst>
        </pc:picChg>
      </pc:sldChg>
      <pc:sldChg chg="addSp delSp modSp mod modNotesTx">
        <pc:chgData name="Hugo Bernier" userId="846ef6cd-3f11-462c-a4be-44fff9f1a751" providerId="ADAL" clId="{78CEE8C1-6071-4C09-B8E5-BC13B0188B83}" dt="2021-12-02T15:12:15.346" v="229" actId="6549"/>
        <pc:sldMkLst>
          <pc:docMk/>
          <pc:sldMk cId="2636939237" sldId="2076137579"/>
        </pc:sldMkLst>
        <pc:spChg chg="mod">
          <ac:chgData name="Hugo Bernier" userId="846ef6cd-3f11-462c-a4be-44fff9f1a751" providerId="ADAL" clId="{78CEE8C1-6071-4C09-B8E5-BC13B0188B83}" dt="2021-12-02T08:16:46.441" v="226" actId="20577"/>
          <ac:spMkLst>
            <pc:docMk/>
            <pc:sldMk cId="2636939237" sldId="2076137579"/>
            <ac:spMk id="3" creationId="{CBDC9C38-872E-4048-96FE-C321FEF21EC1}"/>
          </ac:spMkLst>
        </pc:spChg>
        <pc:spChg chg="del">
          <ac:chgData name="Hugo Bernier" userId="846ef6cd-3f11-462c-a4be-44fff9f1a751" providerId="ADAL" clId="{78CEE8C1-6071-4C09-B8E5-BC13B0188B83}" dt="2021-12-02T07:03:31.895" v="0" actId="478"/>
          <ac:spMkLst>
            <pc:docMk/>
            <pc:sldMk cId="2636939237" sldId="2076137579"/>
            <ac:spMk id="4" creationId="{4D685CF4-3356-408A-BBA1-D4C5CEDF8276}"/>
          </ac:spMkLst>
        </pc:spChg>
        <pc:spChg chg="mod">
          <ac:chgData name="Hugo Bernier" userId="846ef6cd-3f11-462c-a4be-44fff9f1a751" providerId="ADAL" clId="{78CEE8C1-6071-4C09-B8E5-BC13B0188B83}" dt="2021-12-02T07:23:09.998" v="33"/>
          <ac:spMkLst>
            <pc:docMk/>
            <pc:sldMk cId="2636939237" sldId="2076137579"/>
            <ac:spMk id="5" creationId="{D99E2DB0-70F3-400F-878F-33AE8632B7BC}"/>
          </ac:spMkLst>
        </pc:spChg>
        <pc:spChg chg="mod">
          <ac:chgData name="Hugo Bernier" userId="846ef6cd-3f11-462c-a4be-44fff9f1a751" providerId="ADAL" clId="{78CEE8C1-6071-4C09-B8E5-BC13B0188B83}" dt="2021-12-02T08:16:34.626" v="223" actId="1076"/>
          <ac:spMkLst>
            <pc:docMk/>
            <pc:sldMk cId="2636939237" sldId="2076137579"/>
            <ac:spMk id="34" creationId="{0A4EE74B-9B3C-490B-83AB-92C9C6ADF4FB}"/>
          </ac:spMkLst>
        </pc:spChg>
        <pc:grpChg chg="del">
          <ac:chgData name="Hugo Bernier" userId="846ef6cd-3f11-462c-a4be-44fff9f1a751" providerId="ADAL" clId="{78CEE8C1-6071-4C09-B8E5-BC13B0188B83}" dt="2021-12-02T07:03:36.888" v="1" actId="478"/>
          <ac:grpSpMkLst>
            <pc:docMk/>
            <pc:sldMk cId="2636939237" sldId="2076137579"/>
            <ac:grpSpMk id="26" creationId="{3BC5C188-F312-4B6F-9484-14DFA91ADD6B}"/>
          </ac:grpSpMkLst>
        </pc:grpChg>
        <pc:grpChg chg="add mod">
          <ac:chgData name="Hugo Bernier" userId="846ef6cd-3f11-462c-a4be-44fff9f1a751" providerId="ADAL" clId="{78CEE8C1-6071-4C09-B8E5-BC13B0188B83}" dt="2021-12-02T08:16:18.731" v="222" actId="1076"/>
          <ac:grpSpMkLst>
            <pc:docMk/>
            <pc:sldMk cId="2636939237" sldId="2076137579"/>
            <ac:grpSpMk id="39" creationId="{026FC2DC-64C6-40A7-815B-6BD88E793495}"/>
          </ac:grpSpMkLst>
        </pc:grpChg>
        <pc:picChg chg="add del mod">
          <ac:chgData name="Hugo Bernier" userId="846ef6cd-3f11-462c-a4be-44fff9f1a751" providerId="ADAL" clId="{78CEE8C1-6071-4C09-B8E5-BC13B0188B83}" dt="2021-12-02T07:16:42.837" v="7" actId="14826"/>
          <ac:picMkLst>
            <pc:docMk/>
            <pc:sldMk cId="2636939237" sldId="2076137579"/>
            <ac:picMk id="20" creationId="{64B9A495-90BC-45EF-B02B-7BA6508473AA}"/>
          </ac:picMkLst>
        </pc:picChg>
        <pc:picChg chg="add mod modCrop">
          <ac:chgData name="Hugo Bernier" userId="846ef6cd-3f11-462c-a4be-44fff9f1a751" providerId="ADAL" clId="{78CEE8C1-6071-4C09-B8E5-BC13B0188B83}" dt="2021-12-02T08:07:56.904" v="206" actId="1076"/>
          <ac:picMkLst>
            <pc:docMk/>
            <pc:sldMk cId="2636939237" sldId="2076137579"/>
            <ac:picMk id="23" creationId="{61E22A0E-140F-4076-88E2-F53B153FBDE1}"/>
          </ac:picMkLst>
        </pc:picChg>
        <pc:picChg chg="mod">
          <ac:chgData name="Hugo Bernier" userId="846ef6cd-3f11-462c-a4be-44fff9f1a751" providerId="ADAL" clId="{78CEE8C1-6071-4C09-B8E5-BC13B0188B83}" dt="2021-12-02T08:16:54.682" v="227" actId="1076"/>
          <ac:picMkLst>
            <pc:docMk/>
            <pc:sldMk cId="2636939237" sldId="2076137579"/>
            <ac:picMk id="30" creationId="{FE3E4880-8246-4225-8227-50B90546E260}"/>
          </ac:picMkLst>
        </pc:picChg>
        <pc:picChg chg="del">
          <ac:chgData name="Hugo Bernier" userId="846ef6cd-3f11-462c-a4be-44fff9f1a751" providerId="ADAL" clId="{78CEE8C1-6071-4C09-B8E5-BC13B0188B83}" dt="2021-12-02T07:03:40.037" v="4" actId="478"/>
          <ac:picMkLst>
            <pc:docMk/>
            <pc:sldMk cId="2636939237" sldId="2076137579"/>
            <ac:picMk id="31" creationId="{4B3DC786-3281-49CB-990F-C9AF6A1EF34D}"/>
          </ac:picMkLst>
        </pc:picChg>
        <pc:picChg chg="add mod">
          <ac:chgData name="Hugo Bernier" userId="846ef6cd-3f11-462c-a4be-44fff9f1a751" providerId="ADAL" clId="{78CEE8C1-6071-4C09-B8E5-BC13B0188B83}" dt="2021-12-02T08:07:47.800" v="205" actId="1076"/>
          <ac:picMkLst>
            <pc:docMk/>
            <pc:sldMk cId="2636939237" sldId="2076137579"/>
            <ac:picMk id="32" creationId="{EAAFE7B7-A914-4C59-A542-9148DCFA52AB}"/>
          </ac:picMkLst>
        </pc:picChg>
        <pc:picChg chg="add mod">
          <ac:chgData name="Hugo Bernier" userId="846ef6cd-3f11-462c-a4be-44fff9f1a751" providerId="ADAL" clId="{78CEE8C1-6071-4C09-B8E5-BC13B0188B83}" dt="2021-12-02T08:15:48.155" v="215" actId="14100"/>
          <ac:picMkLst>
            <pc:docMk/>
            <pc:sldMk cId="2636939237" sldId="2076137579"/>
            <ac:picMk id="38" creationId="{7141578A-3E2C-446E-B687-47E245108240}"/>
          </ac:picMkLst>
        </pc:picChg>
        <pc:picChg chg="del">
          <ac:chgData name="Hugo Bernier" userId="846ef6cd-3f11-462c-a4be-44fff9f1a751" providerId="ADAL" clId="{78CEE8C1-6071-4C09-B8E5-BC13B0188B83}" dt="2021-12-02T07:03:37.818" v="2" actId="478"/>
          <ac:picMkLst>
            <pc:docMk/>
            <pc:sldMk cId="2636939237" sldId="2076137579"/>
            <ac:picMk id="41" creationId="{0121FBE0-8B60-406C-8BB9-67CE0105F98D}"/>
          </ac:picMkLst>
        </pc:picChg>
        <pc:picChg chg="del">
          <ac:chgData name="Hugo Bernier" userId="846ef6cd-3f11-462c-a4be-44fff9f1a751" providerId="ADAL" clId="{78CEE8C1-6071-4C09-B8E5-BC13B0188B83}" dt="2021-12-02T07:03:39.226" v="3" actId="478"/>
          <ac:picMkLst>
            <pc:docMk/>
            <pc:sldMk cId="2636939237" sldId="2076137579"/>
            <ac:picMk id="54" creationId="{BFE92407-868B-4987-8EB8-B4B22E8F6FB4}"/>
          </ac:picMkLst>
        </pc:picChg>
        <pc:picChg chg="add del mod">
          <ac:chgData name="Hugo Bernier" userId="846ef6cd-3f11-462c-a4be-44fff9f1a751" providerId="ADAL" clId="{78CEE8C1-6071-4C09-B8E5-BC13B0188B83}" dt="2021-12-02T07:24:42.104" v="46" actId="1076"/>
          <ac:picMkLst>
            <pc:docMk/>
            <pc:sldMk cId="2636939237" sldId="2076137579"/>
            <ac:picMk id="1024" creationId="{DC26114D-A16F-42DF-ADC6-58FAFE4300D2}"/>
          </ac:picMkLst>
        </pc:picChg>
      </pc:sldChg>
    </pc:docChg>
  </pc:docChgLst>
  <pc:docChgLst>
    <pc:chgData name="David Warner" userId="S::davidwarner@microsoft.com::51ffa14d-fdfd-4571-a787-ad4b3bb92711" providerId="AD" clId="Web-{A7367E0E-2526-46D2-B3AF-A70487E814D2}"/>
    <pc:docChg chg="modSld">
      <pc:chgData name="David Warner" userId="S::davidwarner@microsoft.com::51ffa14d-fdfd-4571-a787-ad4b3bb92711" providerId="AD" clId="Web-{A7367E0E-2526-46D2-B3AF-A70487E814D2}" dt="2022-03-24T02:47:30.256" v="3" actId="20577"/>
      <pc:docMkLst>
        <pc:docMk/>
      </pc:docMkLst>
      <pc:sldChg chg="modSp">
        <pc:chgData name="David Warner" userId="S::davidwarner@microsoft.com::51ffa14d-fdfd-4571-a787-ad4b3bb92711" providerId="AD" clId="Web-{A7367E0E-2526-46D2-B3AF-A70487E814D2}" dt="2022-03-24T02:47:30.256" v="3" actId="20577"/>
        <pc:sldMkLst>
          <pc:docMk/>
          <pc:sldMk cId="1964942243" sldId="2076137768"/>
        </pc:sldMkLst>
        <pc:spChg chg="mod">
          <ac:chgData name="David Warner" userId="S::davidwarner@microsoft.com::51ffa14d-fdfd-4571-a787-ad4b3bb92711" providerId="AD" clId="Web-{A7367E0E-2526-46D2-B3AF-A70487E814D2}" dt="2022-03-24T02:47:30.256" v="3" actId="20577"/>
          <ac:spMkLst>
            <pc:docMk/>
            <pc:sldMk cId="1964942243" sldId="2076137768"/>
            <ac:spMk id="11" creationId="{77D6A32C-2FAF-4DEF-96BA-B931766DDB7F}"/>
          </ac:spMkLst>
        </pc:spChg>
      </pc:sldChg>
    </pc:docChg>
  </pc:docChgLst>
  <pc:docChgLst>
    <pc:chgData name="Vesa Juvonen" userId="c7243be1-99a3-4752-ab2a-0cf698cf8236" providerId="ADAL" clId="{DDCB6A9D-89B9-4C88-9D30-DD19C62DEEA7}"/>
    <pc:docChg chg="undo custSel addSld delSld modSld modSection">
      <pc:chgData name="Vesa Juvonen" userId="c7243be1-99a3-4752-ab2a-0cf698cf8236" providerId="ADAL" clId="{DDCB6A9D-89B9-4C88-9D30-DD19C62DEEA7}" dt="2021-10-07T13:43:50.978" v="654" actId="1076"/>
      <pc:docMkLst>
        <pc:docMk/>
      </pc:docMkLst>
      <pc:sldChg chg="addSp delSp modSp add mod">
        <pc:chgData name="Vesa Juvonen" userId="c7243be1-99a3-4752-ab2a-0cf698cf8236" providerId="ADAL" clId="{DDCB6A9D-89B9-4C88-9D30-DD19C62DEEA7}" dt="2021-10-07T11:35:44.588" v="459" actId="478"/>
        <pc:sldMkLst>
          <pc:docMk/>
          <pc:sldMk cId="2974719989" sldId="267"/>
        </pc:sldMkLst>
        <pc:spChg chg="mod">
          <ac:chgData name="Vesa Juvonen" userId="c7243be1-99a3-4752-ab2a-0cf698cf8236" providerId="ADAL" clId="{DDCB6A9D-89B9-4C88-9D30-DD19C62DEEA7}" dt="2021-10-07T11:29:36.880" v="126" actId="20577"/>
          <ac:spMkLst>
            <pc:docMk/>
            <pc:sldMk cId="2974719989" sldId="267"/>
            <ac:spMk id="2" creationId="{00000000-0000-0000-0000-000000000000}"/>
          </ac:spMkLst>
        </pc:spChg>
        <pc:spChg chg="mod">
          <ac:chgData name="Vesa Juvonen" userId="c7243be1-99a3-4752-ab2a-0cf698cf8236" providerId="ADAL" clId="{DDCB6A9D-89B9-4C88-9D30-DD19C62DEEA7}" dt="2021-10-07T11:29:54.930" v="132" actId="1076"/>
          <ac:spMkLst>
            <pc:docMk/>
            <pc:sldMk cId="2974719989" sldId="267"/>
            <ac:spMk id="3" creationId="{00000000-0000-0000-0000-000000000000}"/>
          </ac:spMkLst>
        </pc:spChg>
        <pc:spChg chg="del mod">
          <ac:chgData name="Vesa Juvonen" userId="c7243be1-99a3-4752-ab2a-0cf698cf8236" providerId="ADAL" clId="{DDCB6A9D-89B9-4C88-9D30-DD19C62DEEA7}" dt="2021-10-07T11:25:26.170" v="11" actId="478"/>
          <ac:spMkLst>
            <pc:docMk/>
            <pc:sldMk cId="2974719989" sldId="267"/>
            <ac:spMk id="7" creationId="{DB40E977-3DD5-485F-810B-87455165BA6D}"/>
          </ac:spMkLst>
        </pc:spChg>
        <pc:spChg chg="mod">
          <ac:chgData name="Vesa Juvonen" userId="c7243be1-99a3-4752-ab2a-0cf698cf8236" providerId="ADAL" clId="{DDCB6A9D-89B9-4C88-9D30-DD19C62DEEA7}" dt="2021-10-07T11:29:52.325" v="131" actId="1076"/>
          <ac:spMkLst>
            <pc:docMk/>
            <pc:sldMk cId="2974719989" sldId="267"/>
            <ac:spMk id="23" creationId="{00000000-0000-0000-0000-000000000000}"/>
          </ac:spMkLst>
        </pc:spChg>
        <pc:picChg chg="del">
          <ac:chgData name="Vesa Juvonen" userId="c7243be1-99a3-4752-ab2a-0cf698cf8236" providerId="ADAL" clId="{DDCB6A9D-89B9-4C88-9D30-DD19C62DEEA7}" dt="2021-10-07T11:35:42.273" v="457" actId="478"/>
          <ac:picMkLst>
            <pc:docMk/>
            <pc:sldMk cId="2974719989" sldId="267"/>
            <ac:picMk id="4" creationId="{D4D889F8-BEC2-45C2-AF27-92A24B81766E}"/>
          </ac:picMkLst>
        </pc:picChg>
        <pc:picChg chg="del">
          <ac:chgData name="Vesa Juvonen" userId="c7243be1-99a3-4752-ab2a-0cf698cf8236" providerId="ADAL" clId="{DDCB6A9D-89B9-4C88-9D30-DD19C62DEEA7}" dt="2021-10-07T11:35:42.273" v="457" actId="478"/>
          <ac:picMkLst>
            <pc:docMk/>
            <pc:sldMk cId="2974719989" sldId="267"/>
            <ac:picMk id="6" creationId="{213ECA2C-838C-4F9D-B46D-8F5FC0B96995}"/>
          </ac:picMkLst>
        </pc:picChg>
        <pc:picChg chg="del">
          <ac:chgData name="Vesa Juvonen" userId="c7243be1-99a3-4752-ab2a-0cf698cf8236" providerId="ADAL" clId="{DDCB6A9D-89B9-4C88-9D30-DD19C62DEEA7}" dt="2021-10-07T11:35:44.588" v="459" actId="478"/>
          <ac:picMkLst>
            <pc:docMk/>
            <pc:sldMk cId="2974719989" sldId="267"/>
            <ac:picMk id="8" creationId="{3D42804E-5FF4-4EF3-84A1-BBBA4EE6AF75}"/>
          </ac:picMkLst>
        </pc:picChg>
        <pc:picChg chg="add">
          <ac:chgData name="Vesa Juvonen" userId="c7243be1-99a3-4752-ab2a-0cf698cf8236" providerId="ADAL" clId="{DDCB6A9D-89B9-4C88-9D30-DD19C62DEEA7}" dt="2021-10-07T11:35:42.521" v="458" actId="22"/>
          <ac:picMkLst>
            <pc:docMk/>
            <pc:sldMk cId="2974719989" sldId="267"/>
            <ac:picMk id="9" creationId="{B673FF19-F0F0-4462-B87F-DF8C4271C321}"/>
          </ac:picMkLst>
        </pc:picChg>
        <pc:picChg chg="add">
          <ac:chgData name="Vesa Juvonen" userId="c7243be1-99a3-4752-ab2a-0cf698cf8236" providerId="ADAL" clId="{DDCB6A9D-89B9-4C88-9D30-DD19C62DEEA7}" dt="2021-10-07T11:35:42.521" v="458" actId="22"/>
          <ac:picMkLst>
            <pc:docMk/>
            <pc:sldMk cId="2974719989" sldId="267"/>
            <ac:picMk id="10" creationId="{060881EF-F046-4B84-989D-FBDEDD0597D5}"/>
          </ac:picMkLst>
        </pc:picChg>
        <pc:picChg chg="add">
          <ac:chgData name="Vesa Juvonen" userId="c7243be1-99a3-4752-ab2a-0cf698cf8236" providerId="ADAL" clId="{DDCB6A9D-89B9-4C88-9D30-DD19C62DEEA7}" dt="2021-10-07T11:35:42.521" v="458" actId="22"/>
          <ac:picMkLst>
            <pc:docMk/>
            <pc:sldMk cId="2974719989" sldId="267"/>
            <ac:picMk id="14" creationId="{F7A8C81A-7B22-41FE-84BF-736A3C2240E9}"/>
          </ac:picMkLst>
        </pc:picChg>
      </pc:sldChg>
      <pc:sldChg chg="modSp mod">
        <pc:chgData name="Vesa Juvonen" userId="c7243be1-99a3-4752-ab2a-0cf698cf8236" providerId="ADAL" clId="{DDCB6A9D-89B9-4C88-9D30-DD19C62DEEA7}" dt="2021-10-07T13:42:39.831" v="619" actId="20577"/>
        <pc:sldMkLst>
          <pc:docMk/>
          <pc:sldMk cId="10702720" sldId="2079"/>
        </pc:sldMkLst>
        <pc:spChg chg="mod">
          <ac:chgData name="Vesa Juvonen" userId="c7243be1-99a3-4752-ab2a-0cf698cf8236" providerId="ADAL" clId="{DDCB6A9D-89B9-4C88-9D30-DD19C62DEEA7}" dt="2021-10-07T13:42:39.831" v="619" actId="20577"/>
          <ac:spMkLst>
            <pc:docMk/>
            <pc:sldMk cId="10702720" sldId="2079"/>
            <ac:spMk id="8" creationId="{00000000-0000-0000-0000-000000000000}"/>
          </ac:spMkLst>
        </pc:spChg>
      </pc:sldChg>
      <pc:sldChg chg="delSp modSp del mod">
        <pc:chgData name="Vesa Juvonen" userId="c7243be1-99a3-4752-ab2a-0cf698cf8236" providerId="ADAL" clId="{DDCB6A9D-89B9-4C88-9D30-DD19C62DEEA7}" dt="2021-10-07T11:37:06.598" v="484" actId="47"/>
        <pc:sldMkLst>
          <pc:docMk/>
          <pc:sldMk cId="467751124" sldId="6149"/>
        </pc:sldMkLst>
        <pc:spChg chg="mod">
          <ac:chgData name="Vesa Juvonen" userId="c7243be1-99a3-4752-ab2a-0cf698cf8236" providerId="ADAL" clId="{DDCB6A9D-89B9-4C88-9D30-DD19C62DEEA7}" dt="2021-10-07T11:31:40.752" v="198" actId="20577"/>
          <ac:spMkLst>
            <pc:docMk/>
            <pc:sldMk cId="467751124" sldId="6149"/>
            <ac:spMk id="2" creationId="{00000000-0000-0000-0000-000000000000}"/>
          </ac:spMkLst>
        </pc:spChg>
        <pc:spChg chg="del">
          <ac:chgData name="Vesa Juvonen" userId="c7243be1-99a3-4752-ab2a-0cf698cf8236" providerId="ADAL" clId="{DDCB6A9D-89B9-4C88-9D30-DD19C62DEEA7}" dt="2021-10-07T11:24:58.505" v="8" actId="478"/>
          <ac:spMkLst>
            <pc:docMk/>
            <pc:sldMk cId="467751124" sldId="6149"/>
            <ac:spMk id="5" creationId="{8AC0E950-A8B4-4112-ABFE-DB5DC91C41C4}"/>
          </ac:spMkLst>
        </pc:spChg>
        <pc:picChg chg="mod">
          <ac:chgData name="Vesa Juvonen" userId="c7243be1-99a3-4752-ab2a-0cf698cf8236" providerId="ADAL" clId="{DDCB6A9D-89B9-4C88-9D30-DD19C62DEEA7}" dt="2021-10-07T11:35:19.373" v="450" actId="1076"/>
          <ac:picMkLst>
            <pc:docMk/>
            <pc:sldMk cId="467751124" sldId="6149"/>
            <ac:picMk id="6" creationId="{96401639-BE86-4878-A655-3558D24AE0D7}"/>
          </ac:picMkLst>
        </pc:picChg>
      </pc:sldChg>
      <pc:sldChg chg="addSp delSp modSp add mod">
        <pc:chgData name="Vesa Juvonen" userId="c7243be1-99a3-4752-ab2a-0cf698cf8236" providerId="ADAL" clId="{DDCB6A9D-89B9-4C88-9D30-DD19C62DEEA7}" dt="2021-10-07T11:37:01.548" v="483" actId="1076"/>
        <pc:sldMkLst>
          <pc:docMk/>
          <pc:sldMk cId="631502111" sldId="11650"/>
        </pc:sldMkLst>
        <pc:spChg chg="mod">
          <ac:chgData name="Vesa Juvonen" userId="c7243be1-99a3-4752-ab2a-0cf698cf8236" providerId="ADAL" clId="{DDCB6A9D-89B9-4C88-9D30-DD19C62DEEA7}" dt="2021-10-07T11:34:30.216" v="368" actId="20577"/>
          <ac:spMkLst>
            <pc:docMk/>
            <pc:sldMk cId="631502111" sldId="11650"/>
            <ac:spMk id="2" creationId="{00000000-0000-0000-0000-000000000000}"/>
          </ac:spMkLst>
        </pc:spChg>
        <pc:spChg chg="mod">
          <ac:chgData name="Vesa Juvonen" userId="c7243be1-99a3-4752-ab2a-0cf698cf8236" providerId="ADAL" clId="{DDCB6A9D-89B9-4C88-9D30-DD19C62DEEA7}" dt="2021-10-07T11:36:56.328" v="482" actId="404"/>
          <ac:spMkLst>
            <pc:docMk/>
            <pc:sldMk cId="631502111" sldId="11650"/>
            <ac:spMk id="3" creationId="{00000000-0000-0000-0000-000000000000}"/>
          </ac:spMkLst>
        </pc:spChg>
        <pc:spChg chg="del">
          <ac:chgData name="Vesa Juvonen" userId="c7243be1-99a3-4752-ab2a-0cf698cf8236" providerId="ADAL" clId="{DDCB6A9D-89B9-4C88-9D30-DD19C62DEEA7}" dt="2021-10-07T11:34:34.464" v="370" actId="478"/>
          <ac:spMkLst>
            <pc:docMk/>
            <pc:sldMk cId="631502111" sldId="11650"/>
            <ac:spMk id="4" creationId="{824D7351-7575-4C14-8D62-0D4C52EE3E93}"/>
          </ac:spMkLst>
        </pc:spChg>
        <pc:spChg chg="add">
          <ac:chgData name="Vesa Juvonen" userId="c7243be1-99a3-4752-ab2a-0cf698cf8236" providerId="ADAL" clId="{DDCB6A9D-89B9-4C88-9D30-DD19C62DEEA7}" dt="2021-10-07T11:35:16.393" v="448" actId="22"/>
          <ac:spMkLst>
            <pc:docMk/>
            <pc:sldMk cId="631502111" sldId="11650"/>
            <ac:spMk id="7" creationId="{A847E363-1D10-499F-9255-2C676DBC49A1}"/>
          </ac:spMkLst>
        </pc:spChg>
        <pc:spChg chg="del">
          <ac:chgData name="Vesa Juvonen" userId="c7243be1-99a3-4752-ab2a-0cf698cf8236" providerId="ADAL" clId="{DDCB6A9D-89B9-4C88-9D30-DD19C62DEEA7}" dt="2021-10-07T11:34:33.530" v="369" actId="478"/>
          <ac:spMkLst>
            <pc:docMk/>
            <pc:sldMk cId="631502111" sldId="11650"/>
            <ac:spMk id="18" creationId="{CABDE706-75C4-4186-8CB1-002590113D54}"/>
          </ac:spMkLst>
        </pc:spChg>
        <pc:picChg chg="del">
          <ac:chgData name="Vesa Juvonen" userId="c7243be1-99a3-4752-ab2a-0cf698cf8236" providerId="ADAL" clId="{DDCB6A9D-89B9-4C88-9D30-DD19C62DEEA7}" dt="2021-10-07T11:35:15.865" v="447" actId="478"/>
          <ac:picMkLst>
            <pc:docMk/>
            <pc:sldMk cId="631502111" sldId="11650"/>
            <ac:picMk id="5" creationId="{027FD59B-C1D8-462A-BCC7-DF706D920F64}"/>
          </ac:picMkLst>
        </pc:picChg>
        <pc:picChg chg="del">
          <ac:chgData name="Vesa Juvonen" userId="c7243be1-99a3-4752-ab2a-0cf698cf8236" providerId="ADAL" clId="{DDCB6A9D-89B9-4C88-9D30-DD19C62DEEA7}" dt="2021-10-07T11:35:31.016" v="453" actId="478"/>
          <ac:picMkLst>
            <pc:docMk/>
            <pc:sldMk cId="631502111" sldId="11650"/>
            <ac:picMk id="6" creationId="{524E88FB-16CB-463D-A25D-1E3FD7FE5159}"/>
          </ac:picMkLst>
        </pc:picChg>
        <pc:picChg chg="del">
          <ac:chgData name="Vesa Juvonen" userId="c7243be1-99a3-4752-ab2a-0cf698cf8236" providerId="ADAL" clId="{DDCB6A9D-89B9-4C88-9D30-DD19C62DEEA7}" dt="2021-10-07T11:35:25.713" v="451" actId="478"/>
          <ac:picMkLst>
            <pc:docMk/>
            <pc:sldMk cId="631502111" sldId="11650"/>
            <ac:picMk id="8" creationId="{57F19A42-5038-4276-85B8-0B0FEB8A29A6}"/>
          </ac:picMkLst>
        </pc:picChg>
        <pc:picChg chg="add">
          <ac:chgData name="Vesa Juvonen" userId="c7243be1-99a3-4752-ab2a-0cf698cf8236" providerId="ADAL" clId="{DDCB6A9D-89B9-4C88-9D30-DD19C62DEEA7}" dt="2021-10-07T11:35:26.006" v="452" actId="22"/>
          <ac:picMkLst>
            <pc:docMk/>
            <pc:sldMk cId="631502111" sldId="11650"/>
            <ac:picMk id="9" creationId="{6486E5A1-047E-442B-B0E4-E7BAA527924F}"/>
          </ac:picMkLst>
        </pc:picChg>
        <pc:picChg chg="del">
          <ac:chgData name="Vesa Juvonen" userId="c7243be1-99a3-4752-ab2a-0cf698cf8236" providerId="ADAL" clId="{DDCB6A9D-89B9-4C88-9D30-DD19C62DEEA7}" dt="2021-10-07T11:35:25.713" v="451" actId="478"/>
          <ac:picMkLst>
            <pc:docMk/>
            <pc:sldMk cId="631502111" sldId="11650"/>
            <ac:picMk id="10" creationId="{F5B3229A-E817-4EFB-8755-BC070F38E177}"/>
          </ac:picMkLst>
        </pc:picChg>
        <pc:picChg chg="mod">
          <ac:chgData name="Vesa Juvonen" userId="c7243be1-99a3-4752-ab2a-0cf698cf8236" providerId="ADAL" clId="{DDCB6A9D-89B9-4C88-9D30-DD19C62DEEA7}" dt="2021-10-07T11:35:36.731" v="456" actId="1076"/>
          <ac:picMkLst>
            <pc:docMk/>
            <pc:sldMk cId="631502111" sldId="11650"/>
            <ac:picMk id="11" creationId="{00000000-0000-0000-0000-000000000000}"/>
          </ac:picMkLst>
        </pc:picChg>
        <pc:picChg chg="add">
          <ac:chgData name="Vesa Juvonen" userId="c7243be1-99a3-4752-ab2a-0cf698cf8236" providerId="ADAL" clId="{DDCB6A9D-89B9-4C88-9D30-DD19C62DEEA7}" dt="2021-10-07T11:35:26.006" v="452" actId="22"/>
          <ac:picMkLst>
            <pc:docMk/>
            <pc:sldMk cId="631502111" sldId="11650"/>
            <ac:picMk id="13" creationId="{ADFED626-76EB-4328-A884-01C9C88E0026}"/>
          </ac:picMkLst>
        </pc:picChg>
        <pc:picChg chg="add">
          <ac:chgData name="Vesa Juvonen" userId="c7243be1-99a3-4752-ab2a-0cf698cf8236" providerId="ADAL" clId="{DDCB6A9D-89B9-4C88-9D30-DD19C62DEEA7}" dt="2021-10-07T11:35:26.006" v="452" actId="22"/>
          <ac:picMkLst>
            <pc:docMk/>
            <pc:sldMk cId="631502111" sldId="11650"/>
            <ac:picMk id="15" creationId="{DF9E302B-5C44-4472-BD4B-0366053F3BC2}"/>
          </ac:picMkLst>
        </pc:picChg>
        <pc:picChg chg="add">
          <ac:chgData name="Vesa Juvonen" userId="c7243be1-99a3-4752-ab2a-0cf698cf8236" providerId="ADAL" clId="{DDCB6A9D-89B9-4C88-9D30-DD19C62DEEA7}" dt="2021-10-07T11:35:31.284" v="454" actId="22"/>
          <ac:picMkLst>
            <pc:docMk/>
            <pc:sldMk cId="631502111" sldId="11650"/>
            <ac:picMk id="17" creationId="{15F59E45-1051-4701-BADA-F1E592761E45}"/>
          </ac:picMkLst>
        </pc:picChg>
        <pc:picChg chg="add mod">
          <ac:chgData name="Vesa Juvonen" userId="c7243be1-99a3-4752-ab2a-0cf698cf8236" providerId="ADAL" clId="{DDCB6A9D-89B9-4C88-9D30-DD19C62DEEA7}" dt="2021-10-07T11:37:01.548" v="483" actId="1076"/>
          <ac:picMkLst>
            <pc:docMk/>
            <pc:sldMk cId="631502111" sldId="11650"/>
            <ac:picMk id="21" creationId="{356258C8-54F8-4001-8708-3C0CCB5C740A}"/>
          </ac:picMkLst>
        </pc:picChg>
      </pc:sldChg>
      <pc:sldChg chg="modSp mod">
        <pc:chgData name="Vesa Juvonen" userId="c7243be1-99a3-4752-ab2a-0cf698cf8236" providerId="ADAL" clId="{DDCB6A9D-89B9-4C88-9D30-DD19C62DEEA7}" dt="2021-10-06T08:38:57.407" v="4" actId="1076"/>
        <pc:sldMkLst>
          <pc:docMk/>
          <pc:sldMk cId="778883926" sldId="2076136264"/>
        </pc:sldMkLst>
        <pc:spChg chg="mod">
          <ac:chgData name="Vesa Juvonen" userId="c7243be1-99a3-4752-ab2a-0cf698cf8236" providerId="ADAL" clId="{DDCB6A9D-89B9-4C88-9D30-DD19C62DEEA7}" dt="2021-10-06T08:38:52.670" v="2"/>
          <ac:spMkLst>
            <pc:docMk/>
            <pc:sldMk cId="778883926" sldId="2076136264"/>
            <ac:spMk id="14" creationId="{953584C8-8734-42EA-AD16-6AA2B405D249}"/>
          </ac:spMkLst>
        </pc:spChg>
        <pc:picChg chg="mod">
          <ac:chgData name="Vesa Juvonen" userId="c7243be1-99a3-4752-ab2a-0cf698cf8236" providerId="ADAL" clId="{DDCB6A9D-89B9-4C88-9D30-DD19C62DEEA7}" dt="2021-10-06T08:38:57.407" v="4" actId="1076"/>
          <ac:picMkLst>
            <pc:docMk/>
            <pc:sldMk cId="778883926" sldId="2076136264"/>
            <ac:picMk id="7" creationId="{0D451F4B-CD54-4DB1-BF0C-E5FC1F3EA21E}"/>
          </ac:picMkLst>
        </pc:picChg>
        <pc:picChg chg="mod">
          <ac:chgData name="Vesa Juvonen" userId="c7243be1-99a3-4752-ab2a-0cf698cf8236" providerId="ADAL" clId="{DDCB6A9D-89B9-4C88-9D30-DD19C62DEEA7}" dt="2021-10-06T08:38:55.961" v="3" actId="1076"/>
          <ac:picMkLst>
            <pc:docMk/>
            <pc:sldMk cId="778883926" sldId="2076136264"/>
            <ac:picMk id="8" creationId="{172ACC13-3852-4C79-982C-31A1F9A06529}"/>
          </ac:picMkLst>
        </pc:picChg>
      </pc:sldChg>
      <pc:sldChg chg="mod modShow">
        <pc:chgData name="Vesa Juvonen" userId="c7243be1-99a3-4752-ab2a-0cf698cf8236" providerId="ADAL" clId="{DDCB6A9D-89B9-4C88-9D30-DD19C62DEEA7}" dt="2021-10-07T13:42:32.123" v="618" actId="729"/>
        <pc:sldMkLst>
          <pc:docMk/>
          <pc:sldMk cId="456093034" sldId="2076136307"/>
        </pc:sldMkLst>
      </pc:sldChg>
      <pc:sldChg chg="modSp mod modShow">
        <pc:chgData name="Vesa Juvonen" userId="c7243be1-99a3-4752-ab2a-0cf698cf8236" providerId="ADAL" clId="{DDCB6A9D-89B9-4C88-9D30-DD19C62DEEA7}" dt="2021-10-07T13:42:32.123" v="618" actId="729"/>
        <pc:sldMkLst>
          <pc:docMk/>
          <pc:sldMk cId="2925091645" sldId="2076136308"/>
        </pc:sldMkLst>
        <pc:spChg chg="mod">
          <ac:chgData name="Vesa Juvonen" userId="c7243be1-99a3-4752-ab2a-0cf698cf8236" providerId="ADAL" clId="{DDCB6A9D-89B9-4C88-9D30-DD19C62DEEA7}" dt="2021-10-07T11:37:39.062" v="490" actId="1076"/>
          <ac:spMkLst>
            <pc:docMk/>
            <pc:sldMk cId="2925091645" sldId="2076136308"/>
            <ac:spMk id="5" creationId="{9443BB4E-EB9D-4E61-816D-54885F1C4201}"/>
          </ac:spMkLst>
        </pc:spChg>
      </pc:sldChg>
      <pc:sldChg chg="addSp delSp modSp mod">
        <pc:chgData name="Vesa Juvonen" userId="c7243be1-99a3-4752-ab2a-0cf698cf8236" providerId="ADAL" clId="{DDCB6A9D-89B9-4C88-9D30-DD19C62DEEA7}" dt="2021-10-07T13:43:50.978" v="654" actId="1076"/>
        <pc:sldMkLst>
          <pc:docMk/>
          <pc:sldMk cId="3026554354" sldId="2076136368"/>
        </pc:sldMkLst>
        <pc:spChg chg="add mod">
          <ac:chgData name="Vesa Juvonen" userId="c7243be1-99a3-4752-ab2a-0cf698cf8236" providerId="ADAL" clId="{DDCB6A9D-89B9-4C88-9D30-DD19C62DEEA7}" dt="2021-10-07T13:43:50.978" v="654" actId="1076"/>
          <ac:spMkLst>
            <pc:docMk/>
            <pc:sldMk cId="3026554354" sldId="2076136368"/>
            <ac:spMk id="11" creationId="{92A72839-2870-4FCE-96AE-DBD0BADE91D8}"/>
          </ac:spMkLst>
        </pc:spChg>
        <pc:picChg chg="add mod">
          <ac:chgData name="Vesa Juvonen" userId="c7243be1-99a3-4752-ab2a-0cf698cf8236" providerId="ADAL" clId="{DDCB6A9D-89B9-4C88-9D30-DD19C62DEEA7}" dt="2021-10-07T13:34:42.316" v="511" actId="1076"/>
          <ac:picMkLst>
            <pc:docMk/>
            <pc:sldMk cId="3026554354" sldId="2076136368"/>
            <ac:picMk id="6" creationId="{ADE7B54A-B580-4E7D-BC2D-97BD63367E0D}"/>
          </ac:picMkLst>
        </pc:picChg>
        <pc:picChg chg="del">
          <ac:chgData name="Vesa Juvonen" userId="c7243be1-99a3-4752-ab2a-0cf698cf8236" providerId="ADAL" clId="{DDCB6A9D-89B9-4C88-9D30-DD19C62DEEA7}" dt="2021-10-07T13:34:22.969" v="500" actId="478"/>
          <ac:picMkLst>
            <pc:docMk/>
            <pc:sldMk cId="3026554354" sldId="2076136368"/>
            <ac:picMk id="9" creationId="{45A5CDE6-6045-4E01-9502-CA7FEF205728}"/>
          </ac:picMkLst>
        </pc:picChg>
        <pc:picChg chg="add mod">
          <ac:chgData name="Vesa Juvonen" userId="c7243be1-99a3-4752-ab2a-0cf698cf8236" providerId="ADAL" clId="{DDCB6A9D-89B9-4C88-9D30-DD19C62DEEA7}" dt="2021-10-07T13:34:48.946" v="514" actId="1076"/>
          <ac:picMkLst>
            <pc:docMk/>
            <pc:sldMk cId="3026554354" sldId="2076136368"/>
            <ac:picMk id="10" creationId="{A433C848-EFCB-4991-8C05-0400D1CB8BF4}"/>
          </ac:picMkLst>
        </pc:picChg>
      </pc:sldChg>
      <pc:sldChg chg="addSp delSp del mod">
        <pc:chgData name="Vesa Juvonen" userId="c7243be1-99a3-4752-ab2a-0cf698cf8236" providerId="ADAL" clId="{DDCB6A9D-89B9-4C88-9D30-DD19C62DEEA7}" dt="2021-10-07T12:31:45.131" v="492" actId="47"/>
        <pc:sldMkLst>
          <pc:docMk/>
          <pc:sldMk cId="93809026" sldId="2076137694"/>
        </pc:sldMkLst>
        <pc:spChg chg="add del">
          <ac:chgData name="Vesa Juvonen" userId="c7243be1-99a3-4752-ab2a-0cf698cf8236" providerId="ADAL" clId="{DDCB6A9D-89B9-4C88-9D30-DD19C62DEEA7}" dt="2021-10-07T11:24:47.205" v="6" actId="478"/>
          <ac:spMkLst>
            <pc:docMk/>
            <pc:sldMk cId="93809026" sldId="2076137694"/>
            <ac:spMk id="11" creationId="{D0607322-B059-442D-AD17-12A797641B45}"/>
          </ac:spMkLst>
        </pc:spChg>
      </pc:sldChg>
      <pc:sldChg chg="modSp add del mod">
        <pc:chgData name="Vesa Juvonen" userId="c7243be1-99a3-4752-ab2a-0cf698cf8236" providerId="ADAL" clId="{DDCB6A9D-89B9-4C88-9D30-DD19C62DEEA7}" dt="2021-10-07T13:38:57.662" v="617" actId="47"/>
        <pc:sldMkLst>
          <pc:docMk/>
          <pc:sldMk cId="101557403" sldId="2076137712"/>
        </pc:sldMkLst>
        <pc:spChg chg="mod">
          <ac:chgData name="Vesa Juvonen" userId="c7243be1-99a3-4752-ab2a-0cf698cf8236" providerId="ADAL" clId="{DDCB6A9D-89B9-4C88-9D30-DD19C62DEEA7}" dt="2021-10-07T13:21:57.014" v="499"/>
          <ac:spMkLst>
            <pc:docMk/>
            <pc:sldMk cId="101557403" sldId="2076137712"/>
            <ac:spMk id="17" creationId="{24DC9130-0E80-47F6-B498-A08FD9E2606E}"/>
          </ac:spMkLst>
        </pc:spChg>
        <pc:spChg chg="mod">
          <ac:chgData name="Vesa Juvonen" userId="c7243be1-99a3-4752-ab2a-0cf698cf8236" providerId="ADAL" clId="{DDCB6A9D-89B9-4C88-9D30-DD19C62DEEA7}" dt="2021-10-07T12:31:52.293" v="495" actId="6549"/>
          <ac:spMkLst>
            <pc:docMk/>
            <pc:sldMk cId="101557403" sldId="2076137712"/>
            <ac:spMk id="19" creationId="{B96EE522-6672-435D-A47F-0B904BCE8C3A}"/>
          </ac:spMkLst>
        </pc:spChg>
      </pc:sldChg>
      <pc:sldChg chg="del">
        <pc:chgData name="Vesa Juvonen" userId="c7243be1-99a3-4752-ab2a-0cf698cf8236" providerId="ADAL" clId="{DDCB6A9D-89B9-4C88-9D30-DD19C62DEEA7}" dt="2021-10-07T11:24:56.071" v="7" actId="47"/>
        <pc:sldMkLst>
          <pc:docMk/>
          <pc:sldMk cId="3129431430" sldId="2134805596"/>
        </pc:sldMkLst>
      </pc:sldChg>
      <pc:sldChg chg="delSp modSp add mod modClrScheme chgLayout">
        <pc:chgData name="Vesa Juvonen" userId="c7243be1-99a3-4752-ab2a-0cf698cf8236" providerId="ADAL" clId="{DDCB6A9D-89B9-4C88-9D30-DD19C62DEEA7}" dt="2021-10-07T13:35:46.098" v="615" actId="1036"/>
        <pc:sldMkLst>
          <pc:docMk/>
          <pc:sldMk cId="663564320" sldId="2147469559"/>
        </pc:sldMkLst>
        <pc:spChg chg="mod ord">
          <ac:chgData name="Vesa Juvonen" userId="c7243be1-99a3-4752-ab2a-0cf698cf8236" providerId="ADAL" clId="{DDCB6A9D-89B9-4C88-9D30-DD19C62DEEA7}" dt="2021-10-07T13:35:39.323" v="600" actId="404"/>
          <ac:spMkLst>
            <pc:docMk/>
            <pc:sldMk cId="663564320" sldId="2147469559"/>
            <ac:spMk id="2" creationId="{9E6BC1BD-2310-4DFF-AD7D-9095ACE3EF7F}"/>
          </ac:spMkLst>
        </pc:spChg>
        <pc:spChg chg="del">
          <ac:chgData name="Vesa Juvonen" userId="c7243be1-99a3-4752-ab2a-0cf698cf8236" providerId="ADAL" clId="{DDCB6A9D-89B9-4C88-9D30-DD19C62DEEA7}" dt="2021-10-07T11:32:04.810" v="200" actId="478"/>
          <ac:spMkLst>
            <pc:docMk/>
            <pc:sldMk cId="663564320" sldId="2147469559"/>
            <ac:spMk id="4" creationId="{8BB33CEF-3282-4F9E-AFE1-5ED41A955184}"/>
          </ac:spMkLst>
        </pc:spChg>
        <pc:spChg chg="mod ord">
          <ac:chgData name="Vesa Juvonen" userId="c7243be1-99a3-4752-ab2a-0cf698cf8236" providerId="ADAL" clId="{DDCB6A9D-89B9-4C88-9D30-DD19C62DEEA7}" dt="2021-10-07T13:35:46.098" v="615" actId="1036"/>
          <ac:spMkLst>
            <pc:docMk/>
            <pc:sldMk cId="663564320" sldId="2147469559"/>
            <ac:spMk id="5" creationId="{18EBE9FA-3673-4CFA-9731-D1BF42DBD631}"/>
          </ac:spMkLst>
        </pc:spChg>
        <pc:picChg chg="mod">
          <ac:chgData name="Vesa Juvonen" userId="c7243be1-99a3-4752-ab2a-0cf698cf8236" providerId="ADAL" clId="{DDCB6A9D-89B9-4C88-9D30-DD19C62DEEA7}" dt="2021-10-07T13:35:46.098" v="615" actId="1036"/>
          <ac:picMkLst>
            <pc:docMk/>
            <pc:sldMk cId="663564320" sldId="2147469559"/>
            <ac:picMk id="6" creationId="{135F72CE-64CC-4943-8444-13E3AACB4B3F}"/>
          </ac:picMkLst>
        </pc:picChg>
      </pc:sldChg>
      <pc:sldChg chg="add">
        <pc:chgData name="Vesa Juvonen" userId="c7243be1-99a3-4752-ab2a-0cf698cf8236" providerId="ADAL" clId="{DDCB6A9D-89B9-4C88-9D30-DD19C62DEEA7}" dt="2021-10-07T13:38:55.466" v="616" actId="22"/>
        <pc:sldMkLst>
          <pc:docMk/>
          <pc:sldMk cId="2131087934" sldId="2147469560"/>
        </pc:sldMkLst>
      </pc:sldChg>
      <pc:sldMasterChg chg="delSldLayout">
        <pc:chgData name="Vesa Juvonen" userId="c7243be1-99a3-4752-ab2a-0cf698cf8236" providerId="ADAL" clId="{DDCB6A9D-89B9-4C88-9D30-DD19C62DEEA7}" dt="2021-10-07T11:24:56.071" v="7" actId="47"/>
        <pc:sldMasterMkLst>
          <pc:docMk/>
          <pc:sldMasterMk cId="3588427678" sldId="2147484229"/>
        </pc:sldMasterMkLst>
        <pc:sldLayoutChg chg="del">
          <pc:chgData name="Vesa Juvonen" userId="c7243be1-99a3-4752-ab2a-0cf698cf8236" providerId="ADAL" clId="{DDCB6A9D-89B9-4C88-9D30-DD19C62DEEA7}" dt="2021-10-07T11:24:56.071" v="7" actId="47"/>
          <pc:sldLayoutMkLst>
            <pc:docMk/>
            <pc:sldMasterMk cId="3588427678" sldId="2147484229"/>
            <pc:sldLayoutMk cId="87139693" sldId="2147484636"/>
          </pc:sldLayoutMkLst>
        </pc:sldLayoutChg>
      </pc:sldMasterChg>
    </pc:docChg>
  </pc:docChgLst>
  <pc:docChgLst>
    <pc:chgData name="David Warner" userId="S::davidwarner@microsoft.com::51ffa14d-fdfd-4571-a787-ad4b3bb92711" providerId="AD" clId="Web-{687C5E78-1F46-4688-95F7-FA770A0160A4}"/>
    <pc:docChg chg="modSld">
      <pc:chgData name="David Warner" userId="S::davidwarner@microsoft.com::51ffa14d-fdfd-4571-a787-ad4b3bb92711" providerId="AD" clId="Web-{687C5E78-1F46-4688-95F7-FA770A0160A4}" dt="2022-05-19T17:25:28.970" v="2" actId="20577"/>
      <pc:docMkLst>
        <pc:docMk/>
      </pc:docMkLst>
      <pc:sldChg chg="modSp">
        <pc:chgData name="David Warner" userId="S::davidwarner@microsoft.com::51ffa14d-fdfd-4571-a787-ad4b3bb92711" providerId="AD" clId="Web-{687C5E78-1F46-4688-95F7-FA770A0160A4}" dt="2022-05-19T17:25:28.970" v="2" actId="20577"/>
        <pc:sldMkLst>
          <pc:docMk/>
          <pc:sldMk cId="287163252" sldId="1567"/>
        </pc:sldMkLst>
        <pc:spChg chg="mod">
          <ac:chgData name="David Warner" userId="S::davidwarner@microsoft.com::51ffa14d-fdfd-4571-a787-ad4b3bb92711" providerId="AD" clId="Web-{687C5E78-1F46-4688-95F7-FA770A0160A4}" dt="2022-05-19T17:25:28.970" v="2" actId="20577"/>
          <ac:spMkLst>
            <pc:docMk/>
            <pc:sldMk cId="287163252" sldId="1567"/>
            <ac:spMk id="8" creationId="{00000000-0000-0000-0000-000000000000}"/>
          </ac:spMkLst>
        </pc:spChg>
      </pc:sldChg>
    </pc:docChg>
  </pc:docChgLst>
  <pc:docChgLst>
    <pc:chgData name="Vesa Juvonen" userId="S::vesaj@microsoft.com::c7243be1-99a3-4752-ab2a-0cf698cf8236" providerId="AD" clId="Web-{15C3592B-B214-02A1-25A8-EC26CCE3BC88}"/>
    <pc:docChg chg="modSld">
      <pc:chgData name="Vesa Juvonen" userId="S::vesaj@microsoft.com::c7243be1-99a3-4752-ab2a-0cf698cf8236" providerId="AD" clId="Web-{15C3592B-B214-02A1-25A8-EC26CCE3BC88}" dt="2021-10-06T08:38:21.978" v="3" actId="20577"/>
      <pc:docMkLst>
        <pc:docMk/>
      </pc:docMkLst>
      <pc:sldChg chg="modSp">
        <pc:chgData name="Vesa Juvonen" userId="S::vesaj@microsoft.com::c7243be1-99a3-4752-ab2a-0cf698cf8236" providerId="AD" clId="Web-{15C3592B-B214-02A1-25A8-EC26CCE3BC88}" dt="2021-10-06T08:38:21.978" v="3" actId="20577"/>
        <pc:sldMkLst>
          <pc:docMk/>
          <pc:sldMk cId="10702720" sldId="2079"/>
        </pc:sldMkLst>
        <pc:spChg chg="mod">
          <ac:chgData name="Vesa Juvonen" userId="S::vesaj@microsoft.com::c7243be1-99a3-4752-ab2a-0cf698cf8236" providerId="AD" clId="Web-{15C3592B-B214-02A1-25A8-EC26CCE3BC88}" dt="2021-10-06T08:38:21.978" v="3" actId="20577"/>
          <ac:spMkLst>
            <pc:docMk/>
            <pc:sldMk cId="10702720" sldId="2079"/>
            <ac:spMk id="8" creationId="{00000000-0000-0000-0000-000000000000}"/>
          </ac:spMkLst>
        </pc:spChg>
      </pc:sldChg>
    </pc:docChg>
  </pc:docChgLst>
  <pc:docChgLst>
    <pc:chgData name="Waldemar Mastykarz" userId="S::wmastyka@microsoft.com::8c3ccc08-b2ec-4e63-9b9b-25eb044a606e" providerId="AD" clId="Web-{9CC421FE-F1F9-B28F-E59B-E76910147147}"/>
    <pc:docChg chg="modSld">
      <pc:chgData name="Waldemar Mastykarz" userId="S::wmastyka@microsoft.com::8c3ccc08-b2ec-4e63-9b9b-25eb044a606e" providerId="AD" clId="Web-{9CC421FE-F1F9-B28F-E59B-E76910147147}" dt="2021-08-24T09:47:21.175" v="93" actId="20577"/>
      <pc:docMkLst>
        <pc:docMk/>
      </pc:docMkLst>
      <pc:sldChg chg="delSp modSp">
        <pc:chgData name="Waldemar Mastykarz" userId="S::wmastyka@microsoft.com::8c3ccc08-b2ec-4e63-9b9b-25eb044a606e" providerId="AD" clId="Web-{9CC421FE-F1F9-B28F-E59B-E76910147147}" dt="2021-08-24T09:47:21.175" v="93" actId="20577"/>
        <pc:sldMkLst>
          <pc:docMk/>
          <pc:sldMk cId="2253365439" sldId="1642"/>
        </pc:sldMkLst>
        <pc:spChg chg="mod">
          <ac:chgData name="Waldemar Mastykarz" userId="S::wmastyka@microsoft.com::8c3ccc08-b2ec-4e63-9b9b-25eb044a606e" providerId="AD" clId="Web-{9CC421FE-F1F9-B28F-E59B-E76910147147}" dt="2021-08-24T09:47:21.175" v="93" actId="20577"/>
          <ac:spMkLst>
            <pc:docMk/>
            <pc:sldMk cId="2253365439" sldId="1642"/>
            <ac:spMk id="3" creationId="{CBDC9C38-872E-4048-96FE-C321FEF21EC1}"/>
          </ac:spMkLst>
        </pc:spChg>
        <pc:spChg chg="del">
          <ac:chgData name="Waldemar Mastykarz" userId="S::wmastyka@microsoft.com::8c3ccc08-b2ec-4e63-9b9b-25eb044a606e" providerId="AD" clId="Web-{9CC421FE-F1F9-B28F-E59B-E76910147147}" dt="2021-08-24T09:46:12.314" v="0"/>
          <ac:spMkLst>
            <pc:docMk/>
            <pc:sldMk cId="2253365439" sldId="1642"/>
            <ac:spMk id="4" creationId="{33D6A441-B0E1-4258-BCC7-DDF38D3404C1}"/>
          </ac:spMkLst>
        </pc:spChg>
      </pc:sldChg>
    </pc:docChg>
  </pc:docChgLst>
  <pc:docChgLst>
    <pc:chgData name="David Warner" userId="S::david_dwarnerii.com#ext#@microsoft.onmicrosoft.com::acafcf14-4098-4a83-9425-e73571277a06" providerId="AD" clId="Web-{EE2ABAA0-E165-453B-A9CD-3326817B6B4B}"/>
    <pc:docChg chg="modSld">
      <pc:chgData name="David Warner" userId="S::david_dwarnerii.com#ext#@microsoft.onmicrosoft.com::acafcf14-4098-4a83-9425-e73571277a06" providerId="AD" clId="Web-{EE2ABAA0-E165-453B-A9CD-3326817B6B4B}" dt="2022-04-07T13:02:56.234" v="0"/>
      <pc:docMkLst>
        <pc:docMk/>
      </pc:docMkLst>
      <pc:sldChg chg="mod modShow">
        <pc:chgData name="David Warner" userId="S::david_dwarnerii.com#ext#@microsoft.onmicrosoft.com::acafcf14-4098-4a83-9425-e73571277a06" providerId="AD" clId="Web-{EE2ABAA0-E165-453B-A9CD-3326817B6B4B}" dt="2022-04-07T13:02:56.234" v="0"/>
        <pc:sldMkLst>
          <pc:docMk/>
          <pc:sldMk cId="3743370006" sldId="2134805602"/>
        </pc:sldMkLst>
      </pc:sldChg>
    </pc:docChg>
  </pc:docChgLst>
  <pc:docChgLst>
    <pc:chgData name="Patrick Rodgers" userId="d219dede-d6b3-4097-a769-454d84f039e8" providerId="ADAL" clId="{79E93667-6A48-41BD-9BFA-DAF03190D5D5}"/>
    <pc:docChg chg="modSld">
      <pc:chgData name="Patrick Rodgers" userId="d219dede-d6b3-4097-a769-454d84f039e8" providerId="ADAL" clId="{79E93667-6A48-41BD-9BFA-DAF03190D5D5}" dt="2022-02-10T14:50:32.247" v="1" actId="1076"/>
      <pc:docMkLst>
        <pc:docMk/>
      </pc:docMkLst>
      <pc:sldChg chg="modSp mod">
        <pc:chgData name="Patrick Rodgers" userId="d219dede-d6b3-4097-a769-454d84f039e8" providerId="ADAL" clId="{79E93667-6A48-41BD-9BFA-DAF03190D5D5}" dt="2022-02-10T14:50:32.247" v="1" actId="1076"/>
        <pc:sldMkLst>
          <pc:docMk/>
          <pc:sldMk cId="2877399898" sldId="1623"/>
        </pc:sldMkLst>
        <pc:picChg chg="mod">
          <ac:chgData name="Patrick Rodgers" userId="d219dede-d6b3-4097-a769-454d84f039e8" providerId="ADAL" clId="{79E93667-6A48-41BD-9BFA-DAF03190D5D5}" dt="2022-02-10T14:50:32.247" v="1" actId="1076"/>
          <ac:picMkLst>
            <pc:docMk/>
            <pc:sldMk cId="2877399898" sldId="1623"/>
            <ac:picMk id="138" creationId="{6D956ED9-B6EB-4729-93FB-6580CBC52AEB}"/>
          </ac:picMkLst>
        </pc:picChg>
      </pc:sldChg>
    </pc:docChg>
  </pc:docChgLst>
  <pc:docChgLst>
    <pc:chgData name="David Warner" userId="S::david_dwarnerii.com#ext#@microsoft.onmicrosoft.com::acafcf14-4098-4a83-9425-e73571277a06" providerId="AD" clId="Web-{4523EAAC-3A02-49C9-8E0D-26AD6A5EB946}"/>
    <pc:docChg chg="modSld">
      <pc:chgData name="David Warner" userId="S::david_dwarnerii.com#ext#@microsoft.onmicrosoft.com::acafcf14-4098-4a83-9425-e73571277a06" providerId="AD" clId="Web-{4523EAAC-3A02-49C9-8E0D-26AD6A5EB946}" dt="2021-09-17T19:00:37.124" v="170"/>
      <pc:docMkLst>
        <pc:docMk/>
      </pc:docMkLst>
      <pc:sldChg chg="modSp">
        <pc:chgData name="David Warner" userId="S::david_dwarnerii.com#ext#@microsoft.onmicrosoft.com::acafcf14-4098-4a83-9425-e73571277a06" providerId="AD" clId="Web-{4523EAAC-3A02-49C9-8E0D-26AD6A5EB946}" dt="2021-09-17T18:50:16.710" v="18" actId="20577"/>
        <pc:sldMkLst>
          <pc:docMk/>
          <pc:sldMk cId="2967945684" sldId="277"/>
        </pc:sldMkLst>
        <pc:spChg chg="mod">
          <ac:chgData name="David Warner" userId="S::david_dwarnerii.com#ext#@microsoft.onmicrosoft.com::acafcf14-4098-4a83-9425-e73571277a06" providerId="AD" clId="Web-{4523EAAC-3A02-49C9-8E0D-26AD6A5EB946}" dt="2021-09-17T18:50:16.710"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523EAAC-3A02-49C9-8E0D-26AD6A5EB946}" dt="2021-09-17T18:49:52.083" v="10" actId="20577"/>
        <pc:sldMkLst>
          <pc:docMk/>
          <pc:sldMk cId="287163252" sldId="1567"/>
        </pc:sldMkLst>
        <pc:spChg chg="mod">
          <ac:chgData name="David Warner" userId="S::david_dwarnerii.com#ext#@microsoft.onmicrosoft.com::acafcf14-4098-4a83-9425-e73571277a06" providerId="AD" clId="Web-{4523EAAC-3A02-49C9-8E0D-26AD6A5EB946}" dt="2021-09-17T18:49:36.160" v="8" actId="20577"/>
          <ac:spMkLst>
            <pc:docMk/>
            <pc:sldMk cId="287163252" sldId="1567"/>
            <ac:spMk id="5" creationId="{9B6ECC88-D921-48D6-BA85-F52F354F9C35}"/>
          </ac:spMkLst>
        </pc:spChg>
        <pc:spChg chg="mod">
          <ac:chgData name="David Warner" userId="S::david_dwarnerii.com#ext#@microsoft.onmicrosoft.com::acafcf14-4098-4a83-9425-e73571277a06" providerId="AD" clId="Web-{4523EAAC-3A02-49C9-8E0D-26AD6A5EB946}" dt="2021-09-17T18:49:52.083" v="10"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523EAAC-3A02-49C9-8E0D-26AD6A5EB946}" dt="2021-09-17T18:50:28.132" v="23"/>
        <pc:sldMkLst>
          <pc:docMk/>
          <pc:sldMk cId="2877399898" sldId="1623"/>
        </pc:sldMkLst>
        <pc:spChg chg="add">
          <ac:chgData name="David Warner" userId="S::david_dwarnerii.com#ext#@microsoft.onmicrosoft.com::acafcf14-4098-4a83-9425-e73571277a06" providerId="AD" clId="Web-{4523EAAC-3A02-49C9-8E0D-26AD6A5EB946}" dt="2021-09-17T18:50:28.132" v="23"/>
          <ac:spMkLst>
            <pc:docMk/>
            <pc:sldMk cId="2877399898" sldId="1623"/>
            <ac:spMk id="138" creationId="{718F9B28-A1C1-415E-8436-67C29A0E351F}"/>
          </ac:spMkLst>
        </pc:spChg>
      </pc:sldChg>
      <pc:sldChg chg="addSp">
        <pc:chgData name="David Warner" userId="S::david_dwarnerii.com#ext#@microsoft.onmicrosoft.com::acafcf14-4098-4a83-9425-e73571277a06" providerId="AD" clId="Web-{4523EAAC-3A02-49C9-8E0D-26AD6A5EB946}" dt="2021-09-17T18:50:26.679" v="22"/>
        <pc:sldMkLst>
          <pc:docMk/>
          <pc:sldMk cId="2253365439" sldId="1642"/>
        </pc:sldMkLst>
        <pc:spChg chg="add">
          <ac:chgData name="David Warner" userId="S::david_dwarnerii.com#ext#@microsoft.onmicrosoft.com::acafcf14-4098-4a83-9425-e73571277a06" providerId="AD" clId="Web-{4523EAAC-3A02-49C9-8E0D-26AD6A5EB946}" dt="2021-09-17T18:50:26.679" v="22"/>
          <ac:spMkLst>
            <pc:docMk/>
            <pc:sldMk cId="2253365439" sldId="1642"/>
            <ac:spMk id="4" creationId="{84111F67-0C55-405F-B14E-7A7FF8CB8C48}"/>
          </ac:spMkLst>
        </pc:spChg>
      </pc:sldChg>
      <pc:sldChg chg="modSp">
        <pc:chgData name="David Warner" userId="S::david_dwarnerii.com#ext#@microsoft.onmicrosoft.com::acafcf14-4098-4a83-9425-e73571277a06" providerId="AD" clId="Web-{4523EAAC-3A02-49C9-8E0D-26AD6A5EB946}" dt="2021-09-17T18:58:15.975" v="94"/>
        <pc:sldMkLst>
          <pc:docMk/>
          <pc:sldMk cId="10702720" sldId="2079"/>
        </pc:sldMkLst>
        <pc:spChg chg="mod">
          <ac:chgData name="David Warner" userId="S::david_dwarnerii.com#ext#@microsoft.onmicrosoft.com::acafcf14-4098-4a83-9425-e73571277a06" providerId="AD" clId="Web-{4523EAAC-3A02-49C9-8E0D-26AD6A5EB946}" dt="2021-09-17T18:57:52.817" v="9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523EAAC-3A02-49C9-8E0D-26AD6A5EB946}" dt="2021-09-17T18:57:58.739" v="92"/>
          <ac:picMkLst>
            <pc:docMk/>
            <pc:sldMk cId="10702720" sldId="2079"/>
            <ac:picMk id="2" creationId="{619630DA-55FA-465E-83F2-A89A5DE2BB6A}"/>
          </ac:picMkLst>
        </pc:picChg>
        <pc:picChg chg="mod">
          <ac:chgData name="David Warner" userId="S::david_dwarnerii.com#ext#@microsoft.onmicrosoft.com::acafcf14-4098-4a83-9425-e73571277a06" providerId="AD" clId="Web-{4523EAAC-3A02-49C9-8E0D-26AD6A5EB946}" dt="2021-09-17T18:58:09.552" v="93"/>
          <ac:picMkLst>
            <pc:docMk/>
            <pc:sldMk cId="10702720" sldId="2079"/>
            <ac:picMk id="10" creationId="{950B7BCA-FEB3-49BF-824B-BCF932B29A53}"/>
          </ac:picMkLst>
        </pc:picChg>
        <pc:picChg chg="mod">
          <ac:chgData name="David Warner" userId="S::david_dwarnerii.com#ext#@microsoft.onmicrosoft.com::acafcf14-4098-4a83-9425-e73571277a06" providerId="AD" clId="Web-{4523EAAC-3A02-49C9-8E0D-26AD6A5EB946}" dt="2021-09-17T18:58:15.975" v="94"/>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4523EAAC-3A02-49C9-8E0D-26AD6A5EB946}" dt="2021-09-17T18:50:24.867" v="21"/>
        <pc:sldMkLst>
          <pc:docMk/>
          <pc:sldMk cId="4037611923" sldId="3334"/>
        </pc:sldMkLst>
        <pc:spChg chg="add">
          <ac:chgData name="David Warner" userId="S::david_dwarnerii.com#ext#@microsoft.onmicrosoft.com::acafcf14-4098-4a83-9425-e73571277a06" providerId="AD" clId="Web-{4523EAAC-3A02-49C9-8E0D-26AD6A5EB946}" dt="2021-09-17T18:50:24.867" v="21"/>
          <ac:spMkLst>
            <pc:docMk/>
            <pc:sldMk cId="4037611923" sldId="3334"/>
            <ac:spMk id="4" creationId="{96FA3CD7-3D52-4216-991D-E92DBCC8A444}"/>
          </ac:spMkLst>
        </pc:spChg>
      </pc:sldChg>
      <pc:sldChg chg="addSp delSp">
        <pc:chgData name="David Warner" userId="S::david_dwarnerii.com#ext#@microsoft.onmicrosoft.com::acafcf14-4098-4a83-9425-e73571277a06" providerId="AD" clId="Web-{4523EAAC-3A02-49C9-8E0D-26AD6A5EB946}" dt="2021-09-17T18:50:36.992" v="26"/>
        <pc:sldMkLst>
          <pc:docMk/>
          <pc:sldMk cId="467751124" sldId="6149"/>
        </pc:sldMkLst>
        <pc:spChg chg="add del">
          <ac:chgData name="David Warner" userId="S::david_dwarnerii.com#ext#@microsoft.onmicrosoft.com::acafcf14-4098-4a83-9425-e73571277a06" providerId="AD" clId="Web-{4523EAAC-3A02-49C9-8E0D-26AD6A5EB946}" dt="2021-09-17T18:50:35.430" v="25"/>
          <ac:spMkLst>
            <pc:docMk/>
            <pc:sldMk cId="467751124" sldId="6149"/>
            <ac:spMk id="5" creationId="{E7C1E321-C3E3-412C-80BC-6E85DE3072EE}"/>
          </ac:spMkLst>
        </pc:spChg>
        <pc:spChg chg="add">
          <ac:chgData name="David Warner" userId="S::david_dwarnerii.com#ext#@microsoft.onmicrosoft.com::acafcf14-4098-4a83-9425-e73571277a06" providerId="AD" clId="Web-{4523EAAC-3A02-49C9-8E0D-26AD6A5EB946}" dt="2021-09-17T18:50:36.992" v="26"/>
          <ac:spMkLst>
            <pc:docMk/>
            <pc:sldMk cId="467751124" sldId="6149"/>
            <ac:spMk id="9" creationId="{421AC547-1677-4621-8A3E-B6258AC6760D}"/>
          </ac:spMkLst>
        </pc:spChg>
      </pc:sldChg>
      <pc:sldChg chg="modSp">
        <pc:chgData name="David Warner" userId="S::david_dwarnerii.com#ext#@microsoft.onmicrosoft.com::acafcf14-4098-4a83-9425-e73571277a06" providerId="AD" clId="Web-{4523EAAC-3A02-49C9-8E0D-26AD6A5EB946}" dt="2021-09-17T19:00:37.124" v="170"/>
        <pc:sldMkLst>
          <pc:docMk/>
          <pc:sldMk cId="778883926" sldId="2076136264"/>
        </pc:sldMkLst>
        <pc:spChg chg="mod">
          <ac:chgData name="David Warner" userId="S::david_dwarnerii.com#ext#@microsoft.onmicrosoft.com::acafcf14-4098-4a83-9425-e73571277a06" providerId="AD" clId="Web-{4523EAAC-3A02-49C9-8E0D-26AD6A5EB946}" dt="2021-09-17T19:00:22.061"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523EAAC-3A02-49C9-8E0D-26AD6A5EB946}" dt="2021-09-17T18:58:56.680" v="9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523EAAC-3A02-49C9-8E0D-26AD6A5EB946}" dt="2021-09-17T19:00:37.124" v="170"/>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523EAAC-3A02-49C9-8E0D-26AD6A5EB946}" dt="2021-09-17T19:00:31.452" v="169"/>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4523EAAC-3A02-49C9-8E0D-26AD6A5EB946}" dt="2021-09-17T18:50:20.226" v="19"/>
        <pc:sldMkLst>
          <pc:docMk/>
          <pc:sldMk cId="2925091645" sldId="2076136308"/>
        </pc:sldMkLst>
        <pc:spChg chg="add">
          <ac:chgData name="David Warner" userId="S::david_dwarnerii.com#ext#@microsoft.onmicrosoft.com::acafcf14-4098-4a83-9425-e73571277a06" providerId="AD" clId="Web-{4523EAAC-3A02-49C9-8E0D-26AD6A5EB946}" dt="2021-09-17T18:50:20.226" v="19"/>
          <ac:spMkLst>
            <pc:docMk/>
            <pc:sldMk cId="2925091645" sldId="2076136308"/>
            <ac:spMk id="5" creationId="{042358B8-E0B7-49B3-A7FA-06A9158DAE8C}"/>
          </ac:spMkLst>
        </pc:spChg>
      </pc:sldChg>
      <pc:sldChg chg="addSp">
        <pc:chgData name="David Warner" userId="S::david_dwarnerii.com#ext#@microsoft.onmicrosoft.com::acafcf14-4098-4a83-9425-e73571277a06" providerId="AD" clId="Web-{4523EAAC-3A02-49C9-8E0D-26AD6A5EB946}" dt="2021-09-17T18:50:40.977" v="28"/>
        <pc:sldMkLst>
          <pc:docMk/>
          <pc:sldMk cId="357588276" sldId="2076136388"/>
        </pc:sldMkLst>
        <pc:spChg chg="add">
          <ac:chgData name="David Warner" userId="S::david_dwarnerii.com#ext#@microsoft.onmicrosoft.com::acafcf14-4098-4a83-9425-e73571277a06" providerId="AD" clId="Web-{4523EAAC-3A02-49C9-8E0D-26AD6A5EB946}" dt="2021-09-17T18:50:40.977" v="28"/>
          <ac:spMkLst>
            <pc:docMk/>
            <pc:sldMk cId="357588276" sldId="2076136388"/>
            <ac:spMk id="2" creationId="{B22FE348-24FF-4D37-B232-D93E9098EB12}"/>
          </ac:spMkLst>
        </pc:spChg>
      </pc:sldChg>
      <pc:sldChg chg="addSp">
        <pc:chgData name="David Warner" userId="S::david_dwarnerii.com#ext#@microsoft.onmicrosoft.com::acafcf14-4098-4a83-9425-e73571277a06" providerId="AD" clId="Web-{4523EAAC-3A02-49C9-8E0D-26AD6A5EB946}" dt="2021-09-17T18:50:21.569" v="20"/>
        <pc:sldMkLst>
          <pc:docMk/>
          <pc:sldMk cId="2636939237" sldId="2076137579"/>
        </pc:sldMkLst>
        <pc:spChg chg="add">
          <ac:chgData name="David Warner" userId="S::david_dwarnerii.com#ext#@microsoft.onmicrosoft.com::acafcf14-4098-4a83-9425-e73571277a06" providerId="AD" clId="Web-{4523EAAC-3A02-49C9-8E0D-26AD6A5EB946}" dt="2021-09-17T18:50:21.569" v="20"/>
          <ac:spMkLst>
            <pc:docMk/>
            <pc:sldMk cId="2636939237" sldId="2076137579"/>
            <ac:spMk id="4" creationId="{B52C3B81-7179-4776-AB69-3F2FF42C524A}"/>
          </ac:spMkLst>
        </pc:spChg>
      </pc:sldChg>
      <pc:sldChg chg="addSp">
        <pc:chgData name="David Warner" userId="S::david_dwarnerii.com#ext#@microsoft.onmicrosoft.com::acafcf14-4098-4a83-9425-e73571277a06" providerId="AD" clId="Web-{4523EAAC-3A02-49C9-8E0D-26AD6A5EB946}" dt="2021-09-17T18:50:38.180" v="27"/>
        <pc:sldMkLst>
          <pc:docMk/>
          <pc:sldMk cId="52339594" sldId="2076137693"/>
        </pc:sldMkLst>
        <pc:spChg chg="add">
          <ac:chgData name="David Warner" userId="S::david_dwarnerii.com#ext#@microsoft.onmicrosoft.com::acafcf14-4098-4a83-9425-e73571277a06" providerId="AD" clId="Web-{4523EAAC-3A02-49C9-8E0D-26AD6A5EB946}" dt="2021-09-17T18:50:38.180" v="27"/>
          <ac:spMkLst>
            <pc:docMk/>
            <pc:sldMk cId="52339594" sldId="2076137693"/>
            <ac:spMk id="5" creationId="{ED860187-4A09-4CEC-8909-FC5DDFB473D9}"/>
          </ac:spMkLst>
        </pc:spChg>
      </pc:sldChg>
      <pc:sldChg chg="addSp">
        <pc:chgData name="David Warner" userId="S::david_dwarnerii.com#ext#@microsoft.onmicrosoft.com::acafcf14-4098-4a83-9425-e73571277a06" providerId="AD" clId="Web-{4523EAAC-3A02-49C9-8E0D-26AD6A5EB946}" dt="2021-09-17T18:50:51.478" v="29"/>
        <pc:sldMkLst>
          <pc:docMk/>
          <pc:sldMk cId="93809026" sldId="2076137694"/>
        </pc:sldMkLst>
        <pc:spChg chg="add">
          <ac:chgData name="David Warner" userId="S::david_dwarnerii.com#ext#@microsoft.onmicrosoft.com::acafcf14-4098-4a83-9425-e73571277a06" providerId="AD" clId="Web-{4523EAAC-3A02-49C9-8E0D-26AD6A5EB946}" dt="2021-09-17T18:50:51.478" v="29"/>
          <ac:spMkLst>
            <pc:docMk/>
            <pc:sldMk cId="93809026" sldId="2076137694"/>
            <ac:spMk id="11" creationId="{A909E11A-919D-477F-BD43-8EAF2417F6C9}"/>
          </ac:spMkLst>
        </pc:spChg>
      </pc:sldChg>
    </pc:docChg>
  </pc:docChgLst>
  <pc:docChgLst>
    <pc:chgData name="Patrick Rodgers" userId="d219dede-d6b3-4097-a769-454d84f039e8" providerId="ADAL" clId="{E97DA835-EE61-495F-A5F5-949C72C4D2EC}"/>
    <pc:docChg chg="modSld">
      <pc:chgData name="Patrick Rodgers" userId="d219dede-d6b3-4097-a769-454d84f039e8" providerId="ADAL" clId="{E97DA835-EE61-495F-A5F5-949C72C4D2EC}" dt="2021-12-01T19:37:08.199" v="35" actId="20577"/>
      <pc:docMkLst>
        <pc:docMk/>
      </pc:docMkLst>
      <pc:sldChg chg="modSp mod">
        <pc:chgData name="Patrick Rodgers" userId="d219dede-d6b3-4097-a769-454d84f039e8" providerId="ADAL" clId="{E97DA835-EE61-495F-A5F5-949C72C4D2EC}" dt="2021-12-01T19:37:08.199" v="35" actId="20577"/>
        <pc:sldMkLst>
          <pc:docMk/>
          <pc:sldMk cId="2877399898" sldId="1623"/>
        </pc:sldMkLst>
        <pc:spChg chg="mod">
          <ac:chgData name="Patrick Rodgers" userId="d219dede-d6b3-4097-a769-454d84f039e8" providerId="ADAL" clId="{E97DA835-EE61-495F-A5F5-949C72C4D2EC}" dt="2021-12-01T19:37:08.199" v="35" actId="20577"/>
          <ac:spMkLst>
            <pc:docMk/>
            <pc:sldMk cId="2877399898" sldId="1623"/>
            <ac:spMk id="3" creationId="{CBDC9C38-872E-4048-96FE-C321FEF21EC1}"/>
          </ac:spMkLst>
        </pc:spChg>
      </pc:sldChg>
    </pc:docChg>
  </pc:docChgLst>
  <pc:docChgLst>
    <pc:chgData name="Mikael Svenson" userId="965d4e6a-fd22-4d0b-8bb9-2315d7bb356c" providerId="ADAL" clId="{A6EB1A73-6FF5-483B-BD47-B90ADC2282B3}"/>
    <pc:docChg chg="custSel modSld">
      <pc:chgData name="Mikael Svenson" userId="965d4e6a-fd22-4d0b-8bb9-2315d7bb356c" providerId="ADAL" clId="{A6EB1A73-6FF5-483B-BD47-B90ADC2282B3}" dt="2022-02-24T07:45:47.729" v="0" actId="478"/>
      <pc:docMkLst>
        <pc:docMk/>
      </pc:docMkLst>
      <pc:sldChg chg="delSp mod">
        <pc:chgData name="Mikael Svenson" userId="965d4e6a-fd22-4d0b-8bb9-2315d7bb356c" providerId="ADAL" clId="{A6EB1A73-6FF5-483B-BD47-B90ADC2282B3}" dt="2022-02-24T07:45:47.729" v="0" actId="478"/>
        <pc:sldMkLst>
          <pc:docMk/>
          <pc:sldMk cId="2925091645" sldId="2076136308"/>
        </pc:sldMkLst>
        <pc:spChg chg="del">
          <ac:chgData name="Mikael Svenson" userId="965d4e6a-fd22-4d0b-8bb9-2315d7bb356c" providerId="ADAL" clId="{A6EB1A73-6FF5-483B-BD47-B90ADC2282B3}" dt="2022-02-24T07:45:47.729" v="0" actId="478"/>
          <ac:spMkLst>
            <pc:docMk/>
            <pc:sldMk cId="2925091645" sldId="2076136308"/>
            <ac:spMk id="20" creationId="{D964402D-53AF-4E13-B7F9-CA79F086263D}"/>
          </ac:spMkLst>
        </pc:spChg>
      </pc:sldChg>
    </pc:docChg>
  </pc:docChgLst>
  <pc:docChgLst>
    <pc:chgData name="Hugo Bernier" userId="S::hugobernier@microsoft.com::846ef6cd-3f11-462c-a4be-44fff9f1a751" providerId="AD" clId="Web-{C129B65A-A18A-4CD7-AC4C-EAF0816E1959}"/>
    <pc:docChg chg="modSld">
      <pc:chgData name="Hugo Bernier" userId="S::hugobernier@microsoft.com::846ef6cd-3f11-462c-a4be-44fff9f1a751" providerId="AD" clId="Web-{C129B65A-A18A-4CD7-AC4C-EAF0816E1959}" dt="2021-08-12T14:04:39.748" v="2" actId="1076"/>
      <pc:docMkLst>
        <pc:docMk/>
      </pc:docMkLst>
      <pc:sldChg chg="modSp">
        <pc:chgData name="Hugo Bernier" userId="S::hugobernier@microsoft.com::846ef6cd-3f11-462c-a4be-44fff9f1a751" providerId="AD" clId="Web-{C129B65A-A18A-4CD7-AC4C-EAF0816E1959}" dt="2021-08-12T14:04:39.748" v="2" actId="1076"/>
        <pc:sldMkLst>
          <pc:docMk/>
          <pc:sldMk cId="2636939237" sldId="2076137579"/>
        </pc:sldMkLst>
        <pc:picChg chg="mod">
          <ac:chgData name="Hugo Bernier" userId="S::hugobernier@microsoft.com::846ef6cd-3f11-462c-a4be-44fff9f1a751" providerId="AD" clId="Web-{C129B65A-A18A-4CD7-AC4C-EAF0816E1959}" dt="2021-08-12T14:04:39.748" v="2" actId="1076"/>
          <ac:picMkLst>
            <pc:docMk/>
            <pc:sldMk cId="2636939237" sldId="2076137579"/>
            <ac:picMk id="32" creationId="{1C8A8DDC-AFDC-463F-9C81-ACFC9D208E3B}"/>
          </ac:picMkLst>
        </pc:picChg>
        <pc:picChg chg="mod">
          <ac:chgData name="Hugo Bernier" userId="S::hugobernier@microsoft.com::846ef6cd-3f11-462c-a4be-44fff9f1a751" providerId="AD" clId="Web-{C129B65A-A18A-4CD7-AC4C-EAF0816E1959}" dt="2021-08-12T14:04:30.795" v="0" actId="1076"/>
          <ac:picMkLst>
            <pc:docMk/>
            <pc:sldMk cId="2636939237" sldId="2076137579"/>
            <ac:picMk id="49" creationId="{B107DBC6-6BA1-43C8-BECB-DA10BD715758}"/>
          </ac:picMkLst>
        </pc:picChg>
      </pc:sldChg>
    </pc:docChg>
  </pc:docChgLst>
  <pc:docChgLst>
    <pc:chgData name="Patrick Rodgers" userId="d219dede-d6b3-4097-a769-454d84f039e8" providerId="ADAL" clId="{EAF92702-2765-4E1F-9C5F-2F63D6A18CA8}"/>
    <pc:docChg chg="custSel modSld">
      <pc:chgData name="Patrick Rodgers" userId="d219dede-d6b3-4097-a769-454d84f039e8" providerId="ADAL" clId="{EAF92702-2765-4E1F-9C5F-2F63D6A18CA8}" dt="2021-08-12T13:51:56.484" v="18" actId="20577"/>
      <pc:docMkLst>
        <pc:docMk/>
      </pc:docMkLst>
      <pc:sldChg chg="modSp mod">
        <pc:chgData name="Patrick Rodgers" userId="d219dede-d6b3-4097-a769-454d84f039e8" providerId="ADAL" clId="{EAF92702-2765-4E1F-9C5F-2F63D6A18CA8}" dt="2021-08-12T13:51:56.484" v="18" actId="20577"/>
        <pc:sldMkLst>
          <pc:docMk/>
          <pc:sldMk cId="2877399898" sldId="1623"/>
        </pc:sldMkLst>
        <pc:spChg chg="mod">
          <ac:chgData name="Patrick Rodgers" userId="d219dede-d6b3-4097-a769-454d84f039e8" providerId="ADAL" clId="{EAF92702-2765-4E1F-9C5F-2F63D6A18CA8}" dt="2021-08-12T13:51:56.484" v="18" actId="20577"/>
          <ac:spMkLst>
            <pc:docMk/>
            <pc:sldMk cId="2877399898" sldId="1623"/>
            <ac:spMk id="3" creationId="{CBDC9C38-872E-4048-96FE-C321FEF21EC1}"/>
          </ac:spMkLst>
        </pc:spChg>
      </pc:sldChg>
    </pc:docChg>
  </pc:docChgLst>
  <pc:docChgLst>
    <pc:chgData name="Vesa Juvonen" userId="c7243be1-99a3-4752-ab2a-0cf698cf8236" providerId="ADAL" clId="{45A5CA4F-0A95-4DCC-9DED-414F98638B37}"/>
    <pc:docChg chg="undo custSel addSld delSld modSld modSection">
      <pc:chgData name="Vesa Juvonen" userId="c7243be1-99a3-4752-ab2a-0cf698cf8236" providerId="ADAL" clId="{45A5CA4F-0A95-4DCC-9DED-414F98638B37}" dt="2021-09-23T14:37:18.448" v="921" actId="21"/>
      <pc:docMkLst>
        <pc:docMk/>
      </pc:docMkLst>
      <pc:sldChg chg="addSp delSp modSp mod">
        <pc:chgData name="Vesa Juvonen" userId="c7243be1-99a3-4752-ab2a-0cf698cf8236" providerId="ADAL" clId="{45A5CA4F-0A95-4DCC-9DED-414F98638B37}" dt="2021-09-23T14:37:18.448" v="921" actId="21"/>
        <pc:sldMkLst>
          <pc:docMk/>
          <pc:sldMk cId="287163252" sldId="1567"/>
        </pc:sldMkLst>
        <pc:spChg chg="mod">
          <ac:chgData name="Vesa Juvonen" userId="c7243be1-99a3-4752-ab2a-0cf698cf8236" providerId="ADAL" clId="{45A5CA4F-0A95-4DCC-9DED-414F98638B37}" dt="2021-09-23T14:00:48.531" v="919" actId="20577"/>
          <ac:spMkLst>
            <pc:docMk/>
            <pc:sldMk cId="287163252" sldId="1567"/>
            <ac:spMk id="7" creationId="{00000000-0000-0000-0000-000000000000}"/>
          </ac:spMkLst>
        </pc:spChg>
        <pc:picChg chg="add del mod">
          <ac:chgData name="Vesa Juvonen" userId="c7243be1-99a3-4752-ab2a-0cf698cf8236" providerId="ADAL" clId="{45A5CA4F-0A95-4DCC-9DED-414F98638B37}" dt="2021-09-23T14:37:18.448" v="921" actId="21"/>
          <ac:picMkLst>
            <pc:docMk/>
            <pc:sldMk cId="287163252" sldId="1567"/>
            <ac:picMk id="4" creationId="{EA01DF5D-C6A8-4FC7-AD64-C5CB22637CE8}"/>
          </ac:picMkLst>
        </pc:picChg>
      </pc:sldChg>
      <pc:sldChg chg="modSp mod">
        <pc:chgData name="Vesa Juvonen" userId="c7243be1-99a3-4752-ab2a-0cf698cf8236" providerId="ADAL" clId="{45A5CA4F-0A95-4DCC-9DED-414F98638B37}" dt="2021-09-21T18:27:09.396" v="151" actId="20577"/>
        <pc:sldMkLst>
          <pc:docMk/>
          <pc:sldMk cId="10702720" sldId="2079"/>
        </pc:sldMkLst>
        <pc:spChg chg="mod">
          <ac:chgData name="Vesa Juvonen" userId="c7243be1-99a3-4752-ab2a-0cf698cf8236" providerId="ADAL" clId="{45A5CA4F-0A95-4DCC-9DED-414F98638B37}" dt="2021-09-21T18:27:09.396" v="151" actId="20577"/>
          <ac:spMkLst>
            <pc:docMk/>
            <pc:sldMk cId="10702720" sldId="2079"/>
            <ac:spMk id="8" creationId="{00000000-0000-0000-0000-000000000000}"/>
          </ac:spMkLst>
        </pc:spChg>
      </pc:sldChg>
      <pc:sldChg chg="delSp modSp mod">
        <pc:chgData name="Vesa Juvonen" userId="c7243be1-99a3-4752-ab2a-0cf698cf8236" providerId="ADAL" clId="{45A5CA4F-0A95-4DCC-9DED-414F98638B37}" dt="2021-09-23T12:57:55.002" v="899" actId="255"/>
        <pc:sldMkLst>
          <pc:docMk/>
          <pc:sldMk cId="467751124" sldId="6149"/>
        </pc:sldMkLst>
        <pc:spChg chg="mod">
          <ac:chgData name="Vesa Juvonen" userId="c7243be1-99a3-4752-ab2a-0cf698cf8236" providerId="ADAL" clId="{45A5CA4F-0A95-4DCC-9DED-414F98638B37}" dt="2021-09-23T12:57:55.002" v="899" actId="255"/>
          <ac:spMkLst>
            <pc:docMk/>
            <pc:sldMk cId="467751124" sldId="6149"/>
            <ac:spMk id="3" creationId="{00000000-0000-0000-0000-000000000000}"/>
          </ac:spMkLst>
        </pc:spChg>
        <pc:spChg chg="del">
          <ac:chgData name="Vesa Juvonen" userId="c7243be1-99a3-4752-ab2a-0cf698cf8236" providerId="ADAL" clId="{45A5CA4F-0A95-4DCC-9DED-414F98638B37}" dt="2021-09-23T12:51:41.449" v="206" actId="478"/>
          <ac:spMkLst>
            <pc:docMk/>
            <pc:sldMk cId="467751124" sldId="6149"/>
            <ac:spMk id="9" creationId="{421AC547-1677-4621-8A3E-B6258AC6760D}"/>
          </ac:spMkLst>
        </pc:spChg>
      </pc:sldChg>
      <pc:sldChg chg="modSp mod">
        <pc:chgData name="Vesa Juvonen" userId="c7243be1-99a3-4752-ab2a-0cf698cf8236" providerId="ADAL" clId="{45A5CA4F-0A95-4DCC-9DED-414F98638B37}" dt="2021-09-21T18:27:30.163" v="155" actId="113"/>
        <pc:sldMkLst>
          <pc:docMk/>
          <pc:sldMk cId="778883926" sldId="2076136264"/>
        </pc:sldMkLst>
        <pc:spChg chg="mod">
          <ac:chgData name="Vesa Juvonen" userId="c7243be1-99a3-4752-ab2a-0cf698cf8236" providerId="ADAL" clId="{45A5CA4F-0A95-4DCC-9DED-414F98638B37}" dt="2021-09-21T18:27:30.163" v="155" actId="113"/>
          <ac:spMkLst>
            <pc:docMk/>
            <pc:sldMk cId="778883926" sldId="2076136264"/>
            <ac:spMk id="14" creationId="{953584C8-8734-42EA-AD16-6AA2B405D249}"/>
          </ac:spMkLst>
        </pc:spChg>
      </pc:sldChg>
      <pc:sldChg chg="delSp del mod">
        <pc:chgData name="Vesa Juvonen" userId="c7243be1-99a3-4752-ab2a-0cf698cf8236" providerId="ADAL" clId="{45A5CA4F-0A95-4DCC-9DED-414F98638B37}" dt="2021-09-23T12:51:38.586" v="205" actId="47"/>
        <pc:sldMkLst>
          <pc:docMk/>
          <pc:sldMk cId="52339594" sldId="2076137693"/>
        </pc:sldMkLst>
        <pc:spChg chg="del">
          <ac:chgData name="Vesa Juvonen" userId="c7243be1-99a3-4752-ab2a-0cf698cf8236" providerId="ADAL" clId="{45A5CA4F-0A95-4DCC-9DED-414F98638B37}" dt="2021-09-23T12:51:32.881" v="204" actId="478"/>
          <ac:spMkLst>
            <pc:docMk/>
            <pc:sldMk cId="52339594" sldId="2076137693"/>
            <ac:spMk id="5" creationId="{ED860187-4A09-4CEC-8909-FC5DDFB473D9}"/>
          </ac:spMkLst>
        </pc:spChg>
      </pc:sldChg>
      <pc:sldChg chg="addSp delSp modSp mod">
        <pc:chgData name="Vesa Juvonen" userId="c7243be1-99a3-4752-ab2a-0cf698cf8236" providerId="ADAL" clId="{45A5CA4F-0A95-4DCC-9DED-414F98638B37}" dt="2021-09-23T12:51:26.867" v="203" actId="1076"/>
        <pc:sldMkLst>
          <pc:docMk/>
          <pc:sldMk cId="93809026" sldId="2076137694"/>
        </pc:sldMkLst>
        <pc:spChg chg="mod">
          <ac:chgData name="Vesa Juvonen" userId="c7243be1-99a3-4752-ab2a-0cf698cf8236" providerId="ADAL" clId="{45A5CA4F-0A95-4DCC-9DED-414F98638B37}" dt="2021-09-23T12:51:21.855" v="202" actId="1076"/>
          <ac:spMkLst>
            <pc:docMk/>
            <pc:sldMk cId="93809026" sldId="2076137694"/>
            <ac:spMk id="5" creationId="{E92F20A1-B789-4BE5-83A3-E063807E178D}"/>
          </ac:spMkLst>
        </pc:spChg>
        <pc:spChg chg="add del mod">
          <ac:chgData name="Vesa Juvonen" userId="c7243be1-99a3-4752-ab2a-0cf698cf8236" providerId="ADAL" clId="{45A5CA4F-0A95-4DCC-9DED-414F98638B37}" dt="2021-09-23T12:49:40.794" v="173" actId="478"/>
          <ac:spMkLst>
            <pc:docMk/>
            <pc:sldMk cId="93809026" sldId="2076137694"/>
            <ac:spMk id="11" creationId="{A909E11A-919D-477F-BD43-8EAF2417F6C9}"/>
          </ac:spMkLst>
        </pc:spChg>
        <pc:spChg chg="mod">
          <ac:chgData name="Vesa Juvonen" userId="c7243be1-99a3-4752-ab2a-0cf698cf8236" providerId="ADAL" clId="{45A5CA4F-0A95-4DCC-9DED-414F98638B37}" dt="2021-09-23T12:51:26.867" v="203" actId="1076"/>
          <ac:spMkLst>
            <pc:docMk/>
            <pc:sldMk cId="93809026" sldId="2076137694"/>
            <ac:spMk id="17" creationId="{24DC9130-0E80-47F6-B498-A08FD9E2606E}"/>
          </ac:spMkLst>
        </pc:spChg>
      </pc:sldChg>
      <pc:sldChg chg="modSp add mod">
        <pc:chgData name="Vesa Juvonen" userId="c7243be1-99a3-4752-ab2a-0cf698cf8236" providerId="ADAL" clId="{45A5CA4F-0A95-4DCC-9DED-414F98638B37}" dt="2021-09-23T13:00:20.698" v="915" actId="207"/>
        <pc:sldMkLst>
          <pc:docMk/>
          <pc:sldMk cId="3129431430" sldId="2134805596"/>
        </pc:sldMkLst>
        <pc:spChg chg="mod">
          <ac:chgData name="Vesa Juvonen" userId="c7243be1-99a3-4752-ab2a-0cf698cf8236" providerId="ADAL" clId="{45A5CA4F-0A95-4DCC-9DED-414F98638B37}" dt="2021-09-23T12:59:48.684" v="908" actId="403"/>
          <ac:spMkLst>
            <pc:docMk/>
            <pc:sldMk cId="3129431430" sldId="2134805596"/>
            <ac:spMk id="8" creationId="{5F9325ED-762F-47DB-BD28-BFB4153B60C4}"/>
          </ac:spMkLst>
        </pc:spChg>
        <pc:spChg chg="mod">
          <ac:chgData name="Vesa Juvonen" userId="c7243be1-99a3-4752-ab2a-0cf698cf8236" providerId="ADAL" clId="{45A5CA4F-0A95-4DCC-9DED-414F98638B37}" dt="2021-09-23T12:59:41.994" v="901" actId="207"/>
          <ac:spMkLst>
            <pc:docMk/>
            <pc:sldMk cId="3129431430" sldId="2134805596"/>
            <ac:spMk id="9" creationId="{C8B050C3-9215-41B2-926E-ED09931984E2}"/>
          </ac:spMkLst>
        </pc:spChg>
        <pc:spChg chg="mod">
          <ac:chgData name="Vesa Juvonen" userId="c7243be1-99a3-4752-ab2a-0cf698cf8236" providerId="ADAL" clId="{45A5CA4F-0A95-4DCC-9DED-414F98638B37}" dt="2021-09-23T13:00:07.021" v="910" actId="207"/>
          <ac:spMkLst>
            <pc:docMk/>
            <pc:sldMk cId="3129431430" sldId="2134805596"/>
            <ac:spMk id="108" creationId="{F0054F1E-C844-4018-9D08-B9055006E6EB}"/>
          </ac:spMkLst>
        </pc:spChg>
        <pc:spChg chg="mod">
          <ac:chgData name="Vesa Juvonen" userId="c7243be1-99a3-4752-ab2a-0cf698cf8236" providerId="ADAL" clId="{45A5CA4F-0A95-4DCC-9DED-414F98638B37}" dt="2021-09-23T13:00:02.936" v="909" actId="207"/>
          <ac:spMkLst>
            <pc:docMk/>
            <pc:sldMk cId="3129431430" sldId="2134805596"/>
            <ac:spMk id="114" creationId="{55CF997C-C904-4F3F-86B6-8B776EADDB16}"/>
          </ac:spMkLst>
        </pc:spChg>
        <pc:spChg chg="mod">
          <ac:chgData name="Vesa Juvonen" userId="c7243be1-99a3-4752-ab2a-0cf698cf8236" providerId="ADAL" clId="{45A5CA4F-0A95-4DCC-9DED-414F98638B37}" dt="2021-09-23T13:00:09.753" v="911" actId="207"/>
          <ac:spMkLst>
            <pc:docMk/>
            <pc:sldMk cId="3129431430" sldId="2134805596"/>
            <ac:spMk id="120" creationId="{B715AF40-A7AB-48EE-B090-D315F173B585}"/>
          </ac:spMkLst>
        </pc:spChg>
        <pc:spChg chg="mod">
          <ac:chgData name="Vesa Juvonen" userId="c7243be1-99a3-4752-ab2a-0cf698cf8236" providerId="ADAL" clId="{45A5CA4F-0A95-4DCC-9DED-414F98638B37}" dt="2021-09-23T13:00:15.127" v="913" actId="207"/>
          <ac:spMkLst>
            <pc:docMk/>
            <pc:sldMk cId="3129431430" sldId="2134805596"/>
            <ac:spMk id="127" creationId="{7AF4337E-ED2A-4855-AD76-2BC118EF30FC}"/>
          </ac:spMkLst>
        </pc:spChg>
        <pc:spChg chg="mod">
          <ac:chgData name="Vesa Juvonen" userId="c7243be1-99a3-4752-ab2a-0cf698cf8236" providerId="ADAL" clId="{45A5CA4F-0A95-4DCC-9DED-414F98638B37}" dt="2021-09-23T13:00:12.275" v="912" actId="207"/>
          <ac:spMkLst>
            <pc:docMk/>
            <pc:sldMk cId="3129431430" sldId="2134805596"/>
            <ac:spMk id="134" creationId="{98DBC4B2-CC20-4BDA-B3FB-08F85E25AC41}"/>
          </ac:spMkLst>
        </pc:spChg>
        <pc:spChg chg="mod">
          <ac:chgData name="Vesa Juvonen" userId="c7243be1-99a3-4752-ab2a-0cf698cf8236" providerId="ADAL" clId="{45A5CA4F-0A95-4DCC-9DED-414F98638B37}" dt="2021-09-23T13:00:20.698" v="915" actId="207"/>
          <ac:spMkLst>
            <pc:docMk/>
            <pc:sldMk cId="3129431430" sldId="2134805596"/>
            <ac:spMk id="140" creationId="{1454EDBF-5086-41EC-88AE-906388715AC2}"/>
          </ac:spMkLst>
        </pc:spChg>
        <pc:spChg chg="mod">
          <ac:chgData name="Vesa Juvonen" userId="c7243be1-99a3-4752-ab2a-0cf698cf8236" providerId="ADAL" clId="{45A5CA4F-0A95-4DCC-9DED-414F98638B37}" dt="2021-09-23T13:00:17.907" v="914" actId="207"/>
          <ac:spMkLst>
            <pc:docMk/>
            <pc:sldMk cId="3129431430" sldId="2134805596"/>
            <ac:spMk id="148" creationId="{60FD0CC7-C74A-469B-9B20-0C769D6654DD}"/>
          </ac:spMkLst>
        </pc:spChg>
      </pc:sldChg>
    </pc:docChg>
  </pc:docChgLst>
  <pc:docChgLst>
    <pc:chgData name="David Warner" userId="S::david_dwarnerii.com#ext#@microsoft.onmicrosoft.com::acafcf14-4098-4a83-9425-e73571277a06" providerId="AD" clId="Web-{C60CCDCA-F71C-4EBC-9B21-3F5E593822B9}"/>
    <pc:docChg chg="modSld">
      <pc:chgData name="David Warner" userId="S::david_dwarnerii.com#ext#@microsoft.onmicrosoft.com::acafcf14-4098-4a83-9425-e73571277a06" providerId="AD" clId="Web-{C60CCDCA-F71C-4EBC-9B21-3F5E593822B9}" dt="2022-02-24T20:11:11.702" v="96" actId="20577"/>
      <pc:docMkLst>
        <pc:docMk/>
      </pc:docMkLst>
      <pc:sldChg chg="modSp">
        <pc:chgData name="David Warner" userId="S::david_dwarnerii.com#ext#@microsoft.onmicrosoft.com::acafcf14-4098-4a83-9425-e73571277a06" providerId="AD" clId="Web-{C60CCDCA-F71C-4EBC-9B21-3F5E593822B9}" dt="2022-02-24T19:59:17.277" v="11" actId="20577"/>
        <pc:sldMkLst>
          <pc:docMk/>
          <pc:sldMk cId="2967945684" sldId="277"/>
        </pc:sldMkLst>
        <pc:spChg chg="mod">
          <ac:chgData name="David Warner" userId="S::david_dwarnerii.com#ext#@microsoft.onmicrosoft.com::acafcf14-4098-4a83-9425-e73571277a06" providerId="AD" clId="Web-{C60CCDCA-F71C-4EBC-9B21-3F5E593822B9}" dt="2022-02-24T19:59:17.277"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0CCDCA-F71C-4EBC-9B21-3F5E593822B9}" dt="2022-02-24T19:58:58.683" v="4" actId="20577"/>
        <pc:sldMkLst>
          <pc:docMk/>
          <pc:sldMk cId="287163252" sldId="1567"/>
        </pc:sldMkLst>
        <pc:spChg chg="mod">
          <ac:chgData name="David Warner" userId="S::david_dwarnerii.com#ext#@microsoft.onmicrosoft.com::acafcf14-4098-4a83-9425-e73571277a06" providerId="AD" clId="Web-{C60CCDCA-F71C-4EBC-9B21-3F5E593822B9}" dt="2022-02-24T19:58:58.683"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0CCDCA-F71C-4EBC-9B21-3F5E593822B9}" dt="2022-02-24T19:59:55.106" v="17"/>
        <pc:sldMkLst>
          <pc:docMk/>
          <pc:sldMk cId="2877399898" sldId="1623"/>
        </pc:sldMkLst>
        <pc:spChg chg="add">
          <ac:chgData name="David Warner" userId="S::david_dwarnerii.com#ext#@microsoft.onmicrosoft.com::acafcf14-4098-4a83-9425-e73571277a06" providerId="AD" clId="Web-{C60CCDCA-F71C-4EBC-9B21-3F5E593822B9}" dt="2022-02-24T19:59:55.106" v="17"/>
          <ac:spMkLst>
            <pc:docMk/>
            <pc:sldMk cId="2877399898" sldId="1623"/>
            <ac:spMk id="138" creationId="{0E283341-2B0A-4250-8C33-8974A0281BCD}"/>
          </ac:spMkLst>
        </pc:spChg>
      </pc:sldChg>
      <pc:sldChg chg="addSp">
        <pc:chgData name="David Warner" userId="S::david_dwarnerii.com#ext#@microsoft.onmicrosoft.com::acafcf14-4098-4a83-9425-e73571277a06" providerId="AD" clId="Web-{C60CCDCA-F71C-4EBC-9B21-3F5E593822B9}" dt="2022-02-24T19:59:53.028" v="16"/>
        <pc:sldMkLst>
          <pc:docMk/>
          <pc:sldMk cId="2253365439" sldId="1642"/>
        </pc:sldMkLst>
        <pc:spChg chg="add">
          <ac:chgData name="David Warner" userId="S::david_dwarnerii.com#ext#@microsoft.onmicrosoft.com::acafcf14-4098-4a83-9425-e73571277a06" providerId="AD" clId="Web-{C60CCDCA-F71C-4EBC-9B21-3F5E593822B9}" dt="2022-02-24T19:59:53.028" v="16"/>
          <ac:spMkLst>
            <pc:docMk/>
            <pc:sldMk cId="2253365439" sldId="1642"/>
            <ac:spMk id="4" creationId="{C1C4D997-3C98-49F9-82A8-5BD8D9E822CC}"/>
          </ac:spMkLst>
        </pc:spChg>
      </pc:sldChg>
      <pc:sldChg chg="modSp">
        <pc:chgData name="David Warner" userId="S::david_dwarnerii.com#ext#@microsoft.onmicrosoft.com::acafcf14-4098-4a83-9425-e73571277a06" providerId="AD" clId="Web-{C60CCDCA-F71C-4EBC-9B21-3F5E593822B9}" dt="2022-02-24T20:10:53.171" v="74" actId="20577"/>
        <pc:sldMkLst>
          <pc:docMk/>
          <pc:sldMk cId="10702720" sldId="2079"/>
        </pc:sldMkLst>
        <pc:spChg chg="mod">
          <ac:chgData name="David Warner" userId="S::david_dwarnerii.com#ext#@microsoft.onmicrosoft.com::acafcf14-4098-4a83-9425-e73571277a06" providerId="AD" clId="Web-{C60CCDCA-F71C-4EBC-9B21-3F5E593822B9}" dt="2022-02-24T20:10:53.171" v="7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0CCDCA-F71C-4EBC-9B21-3F5E593822B9}" dt="2022-02-24T20:08:28.370" v="45"/>
          <ac:picMkLst>
            <pc:docMk/>
            <pc:sldMk cId="10702720" sldId="2079"/>
            <ac:picMk id="11" creationId="{1969CEB2-97BE-4D53-B93F-16FBDB07A39C}"/>
          </ac:picMkLst>
        </pc:picChg>
        <pc:picChg chg="mod">
          <ac:chgData name="David Warner" userId="S::david_dwarnerii.com#ext#@microsoft.onmicrosoft.com::acafcf14-4098-4a83-9425-e73571277a06" providerId="AD" clId="Web-{C60CCDCA-F71C-4EBC-9B21-3F5E593822B9}" dt="2022-02-24T20:07:29.931" v="43"/>
          <ac:picMkLst>
            <pc:docMk/>
            <pc:sldMk cId="10702720" sldId="2079"/>
            <ac:picMk id="14" creationId="{30DD5E75-AE1C-42EE-95F9-3C1689B260BC}"/>
          </ac:picMkLst>
        </pc:picChg>
        <pc:picChg chg="mod">
          <ac:chgData name="David Warner" userId="S::david_dwarnerii.com#ext#@microsoft.onmicrosoft.com::acafcf14-4098-4a83-9425-e73571277a06" providerId="AD" clId="Web-{C60CCDCA-F71C-4EBC-9B21-3F5E593822B9}" dt="2022-02-24T20:07:59.760" v="44"/>
          <ac:picMkLst>
            <pc:docMk/>
            <pc:sldMk cId="10702720" sldId="2079"/>
            <ac:picMk id="15" creationId="{93E33F33-16F6-44AF-9AC5-57603F31A144}"/>
          </ac:picMkLst>
        </pc:picChg>
      </pc:sldChg>
      <pc:sldChg chg="addSp">
        <pc:chgData name="David Warner" userId="S::david_dwarnerii.com#ext#@microsoft.onmicrosoft.com::acafcf14-4098-4a83-9425-e73571277a06" providerId="AD" clId="Web-{C60CCDCA-F71C-4EBC-9B21-3F5E593822B9}" dt="2022-02-24T19:59:52.137" v="15"/>
        <pc:sldMkLst>
          <pc:docMk/>
          <pc:sldMk cId="4037611923" sldId="3334"/>
        </pc:sldMkLst>
        <pc:spChg chg="add">
          <ac:chgData name="David Warner" userId="S::david_dwarnerii.com#ext#@microsoft.onmicrosoft.com::acafcf14-4098-4a83-9425-e73571277a06" providerId="AD" clId="Web-{C60CCDCA-F71C-4EBC-9B21-3F5E593822B9}" dt="2022-02-24T19:59:52.137" v="15"/>
          <ac:spMkLst>
            <pc:docMk/>
            <pc:sldMk cId="4037611923" sldId="3334"/>
            <ac:spMk id="4" creationId="{E2BA49A7-8910-4E63-BC7B-FB1D0ADAA868}"/>
          </ac:spMkLst>
        </pc:spChg>
      </pc:sldChg>
      <pc:sldChg chg="modSp">
        <pc:chgData name="David Warner" userId="S::david_dwarnerii.com#ext#@microsoft.onmicrosoft.com::acafcf14-4098-4a83-9425-e73571277a06" providerId="AD" clId="Web-{C60CCDCA-F71C-4EBC-9B21-3F5E593822B9}" dt="2022-02-24T20:11:11.702" v="96" actId="20577"/>
        <pc:sldMkLst>
          <pc:docMk/>
          <pc:sldMk cId="778883926" sldId="2076136264"/>
        </pc:sldMkLst>
        <pc:spChg chg="mod">
          <ac:chgData name="David Warner" userId="S::david_dwarnerii.com#ext#@microsoft.onmicrosoft.com::acafcf14-4098-4a83-9425-e73571277a06" providerId="AD" clId="Web-{C60CCDCA-F71C-4EBC-9B21-3F5E593822B9}" dt="2022-02-24T20:11:11.702" v="9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0CCDCA-F71C-4EBC-9B21-3F5E593822B9}" dt="2022-02-24T20:10:07.638" v="60"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0CCDCA-F71C-4EBC-9B21-3F5E593822B9}" dt="2022-02-24T20:10:04.701" v="59"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60CCDCA-F71C-4EBC-9B21-3F5E593822B9}" dt="2022-02-24T20:09:47.341" v="57"/>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0CCDCA-F71C-4EBC-9B21-3F5E593822B9}" dt="2022-02-24T19:59:48.262" v="14"/>
        <pc:sldMkLst>
          <pc:docMk/>
          <pc:sldMk cId="2925091645" sldId="2076136308"/>
        </pc:sldMkLst>
        <pc:spChg chg="add">
          <ac:chgData name="David Warner" userId="S::david_dwarnerii.com#ext#@microsoft.onmicrosoft.com::acafcf14-4098-4a83-9425-e73571277a06" providerId="AD" clId="Web-{C60CCDCA-F71C-4EBC-9B21-3F5E593822B9}" dt="2022-02-24T19:59:48.262" v="14"/>
          <ac:spMkLst>
            <pc:docMk/>
            <pc:sldMk cId="2925091645" sldId="2076136308"/>
            <ac:spMk id="20" creationId="{FC872C23-F48E-4ADD-A371-744691F5E1B9}"/>
          </ac:spMkLst>
        </pc:spChg>
      </pc:sldChg>
      <pc:sldChg chg="addSp">
        <pc:chgData name="David Warner" userId="S::david_dwarnerii.com#ext#@microsoft.onmicrosoft.com::acafcf14-4098-4a83-9425-e73571277a06" providerId="AD" clId="Web-{C60CCDCA-F71C-4EBC-9B21-3F5E593822B9}" dt="2022-02-24T20:00:01.731" v="22"/>
        <pc:sldMkLst>
          <pc:docMk/>
          <pc:sldMk cId="1964942243" sldId="2076137768"/>
        </pc:sldMkLst>
        <pc:spChg chg="add">
          <ac:chgData name="David Warner" userId="S::david_dwarnerii.com#ext#@microsoft.onmicrosoft.com::acafcf14-4098-4a83-9425-e73571277a06" providerId="AD" clId="Web-{C60CCDCA-F71C-4EBC-9B21-3F5E593822B9}" dt="2022-02-24T20:00:01.731" v="22"/>
          <ac:spMkLst>
            <pc:docMk/>
            <pc:sldMk cId="1964942243" sldId="2076137768"/>
            <ac:spMk id="3" creationId="{147CC466-3D88-4E4F-A27F-2C6B592D271A}"/>
          </ac:spMkLst>
        </pc:spChg>
      </pc:sldChg>
      <pc:sldChg chg="addSp">
        <pc:chgData name="David Warner" userId="S::david_dwarnerii.com#ext#@microsoft.onmicrosoft.com::acafcf14-4098-4a83-9425-e73571277a06" providerId="AD" clId="Web-{C60CCDCA-F71C-4EBC-9B21-3F5E593822B9}" dt="2022-02-24T19:59:58.888" v="20"/>
        <pc:sldMkLst>
          <pc:docMk/>
          <pc:sldMk cId="737874522" sldId="2076137832"/>
        </pc:sldMkLst>
        <pc:spChg chg="add">
          <ac:chgData name="David Warner" userId="S::david_dwarnerii.com#ext#@microsoft.onmicrosoft.com::acafcf14-4098-4a83-9425-e73571277a06" providerId="AD" clId="Web-{C60CCDCA-F71C-4EBC-9B21-3F5E593822B9}" dt="2022-02-24T19:59:58.888" v="20"/>
          <ac:spMkLst>
            <pc:docMk/>
            <pc:sldMk cId="737874522" sldId="2076137832"/>
            <ac:spMk id="7" creationId="{9D7EA4FA-3580-406F-B7F0-81DE56DE395A}"/>
          </ac:spMkLst>
        </pc:spChg>
      </pc:sldChg>
      <pc:sldChg chg="addSp">
        <pc:chgData name="David Warner" userId="S::david_dwarnerii.com#ext#@microsoft.onmicrosoft.com::acafcf14-4098-4a83-9425-e73571277a06" providerId="AD" clId="Web-{C60CCDCA-F71C-4EBC-9B21-3F5E593822B9}" dt="2022-02-24T19:59:59.763" v="21"/>
        <pc:sldMkLst>
          <pc:docMk/>
          <pc:sldMk cId="1812315545" sldId="2134805597"/>
        </pc:sldMkLst>
        <pc:spChg chg="add">
          <ac:chgData name="David Warner" userId="S::david_dwarnerii.com#ext#@microsoft.onmicrosoft.com::acafcf14-4098-4a83-9425-e73571277a06" providerId="AD" clId="Web-{C60CCDCA-F71C-4EBC-9B21-3F5E593822B9}" dt="2022-02-24T19:59:59.763" v="21"/>
          <ac:spMkLst>
            <pc:docMk/>
            <pc:sldMk cId="1812315545" sldId="2134805597"/>
            <ac:spMk id="2" creationId="{B04DF411-92CF-4C8D-A6B1-EC3D4A4D005A}"/>
          </ac:spMkLst>
        </pc:spChg>
      </pc:sldChg>
      <pc:sldChg chg="addSp">
        <pc:chgData name="David Warner" userId="S::david_dwarnerii.com#ext#@microsoft.onmicrosoft.com::acafcf14-4098-4a83-9425-e73571277a06" providerId="AD" clId="Web-{C60CCDCA-F71C-4EBC-9B21-3F5E593822B9}" dt="2022-02-24T19:59:28.387" v="12"/>
        <pc:sldMkLst>
          <pc:docMk/>
          <pc:sldMk cId="154491924" sldId="2134805599"/>
        </pc:sldMkLst>
        <pc:spChg chg="add">
          <ac:chgData name="David Warner" userId="S::david_dwarnerii.com#ext#@microsoft.onmicrosoft.com::acafcf14-4098-4a83-9425-e73571277a06" providerId="AD" clId="Web-{C60CCDCA-F71C-4EBC-9B21-3F5E593822B9}" dt="2022-02-24T19:59:28.387" v="12"/>
          <ac:spMkLst>
            <pc:docMk/>
            <pc:sldMk cId="154491924" sldId="2134805599"/>
            <ac:spMk id="19" creationId="{ED054993-834D-40C6-8E8B-99648312EF6B}"/>
          </ac:spMkLst>
        </pc:spChg>
      </pc:sldChg>
      <pc:sldChg chg="addSp">
        <pc:chgData name="David Warner" userId="S::david_dwarnerii.com#ext#@microsoft.onmicrosoft.com::acafcf14-4098-4a83-9425-e73571277a06" providerId="AD" clId="Web-{C60CCDCA-F71C-4EBC-9B21-3F5E593822B9}" dt="2022-02-24T19:59:56.778" v="19"/>
        <pc:sldMkLst>
          <pc:docMk/>
          <pc:sldMk cId="837812005" sldId="2134805600"/>
        </pc:sldMkLst>
        <pc:spChg chg="add">
          <ac:chgData name="David Warner" userId="S::david_dwarnerii.com#ext#@microsoft.onmicrosoft.com::acafcf14-4098-4a83-9425-e73571277a06" providerId="AD" clId="Web-{C60CCDCA-F71C-4EBC-9B21-3F5E593822B9}" dt="2022-02-24T19:59:56.778" v="19"/>
          <ac:spMkLst>
            <pc:docMk/>
            <pc:sldMk cId="837812005" sldId="2134805600"/>
            <ac:spMk id="2" creationId="{C5853159-3853-4044-8A05-775EE74A2B0A}"/>
          </ac:spMkLst>
        </pc:spChg>
      </pc:sldChg>
      <pc:sldChg chg="addSp">
        <pc:chgData name="David Warner" userId="S::david_dwarnerii.com#ext#@microsoft.onmicrosoft.com::acafcf14-4098-4a83-9425-e73571277a06" providerId="AD" clId="Web-{C60CCDCA-F71C-4EBC-9B21-3F5E593822B9}" dt="2022-02-24T19:59:56.200" v="18"/>
        <pc:sldMkLst>
          <pc:docMk/>
          <pc:sldMk cId="3507379078" sldId="2134805601"/>
        </pc:sldMkLst>
        <pc:spChg chg="add">
          <ac:chgData name="David Warner" userId="S::david_dwarnerii.com#ext#@microsoft.onmicrosoft.com::acafcf14-4098-4a83-9425-e73571277a06" providerId="AD" clId="Web-{C60CCDCA-F71C-4EBC-9B21-3F5E593822B9}" dt="2022-02-24T19:59:56.200" v="18"/>
          <ac:spMkLst>
            <pc:docMk/>
            <pc:sldMk cId="3507379078" sldId="2134805601"/>
            <ac:spMk id="4" creationId="{DFBACC40-5AC2-48E9-A835-66ADFCF4DCCE}"/>
          </ac:spMkLst>
        </pc:spChg>
      </pc:sldChg>
      <pc:sldChg chg="addSp">
        <pc:chgData name="David Warner" userId="S::david_dwarnerii.com#ext#@microsoft.onmicrosoft.com::acafcf14-4098-4a83-9425-e73571277a06" providerId="AD" clId="Web-{C60CCDCA-F71C-4EBC-9B21-3F5E593822B9}" dt="2022-02-24T19:59:29.340" v="13"/>
        <pc:sldMkLst>
          <pc:docMk/>
          <pc:sldMk cId="3743370006" sldId="2134805602"/>
        </pc:sldMkLst>
        <pc:spChg chg="add">
          <ac:chgData name="David Warner" userId="S::david_dwarnerii.com#ext#@microsoft.onmicrosoft.com::acafcf14-4098-4a83-9425-e73571277a06" providerId="AD" clId="Web-{C60CCDCA-F71C-4EBC-9B21-3F5E593822B9}" dt="2022-02-24T19:59:29.340" v="13"/>
          <ac:spMkLst>
            <pc:docMk/>
            <pc:sldMk cId="3743370006" sldId="2134805602"/>
            <ac:spMk id="4" creationId="{24D7FE3D-0ACE-42F0-8C85-AFA8DE43BA9B}"/>
          </ac:spMkLst>
        </pc:spChg>
      </pc:sldChg>
    </pc:docChg>
  </pc:docChgLst>
  <pc:docChgLst>
    <pc:chgData name="David Warner" userId="S::david_dwarnerii.com#ext#@microsoft.onmicrosoft.com::acafcf14-4098-4a83-9425-e73571277a06" providerId="AD" clId="Web-{3467F89C-460C-40CD-8425-D90B80483542}"/>
    <pc:docChg chg="modSld">
      <pc:chgData name="David Warner" userId="S::david_dwarnerii.com#ext#@microsoft.onmicrosoft.com::acafcf14-4098-4a83-9425-e73571277a06" providerId="AD" clId="Web-{3467F89C-460C-40CD-8425-D90B80483542}" dt="2021-12-01T15:22:52.837" v="81" actId="14100"/>
      <pc:docMkLst>
        <pc:docMk/>
      </pc:docMkLst>
      <pc:sldChg chg="addSp delSp modSp">
        <pc:chgData name="David Warner" userId="S::david_dwarnerii.com#ext#@microsoft.onmicrosoft.com::acafcf14-4098-4a83-9425-e73571277a06" providerId="AD" clId="Web-{3467F89C-460C-40CD-8425-D90B80483542}" dt="2021-12-01T15:17:29.333" v="25" actId="20577"/>
        <pc:sldMkLst>
          <pc:docMk/>
          <pc:sldMk cId="1812315545" sldId="2134805597"/>
        </pc:sldMkLst>
        <pc:spChg chg="del">
          <ac:chgData name="David Warner" userId="S::david_dwarnerii.com#ext#@microsoft.onmicrosoft.com::acafcf14-4098-4a83-9425-e73571277a06" providerId="AD" clId="Web-{3467F89C-460C-40CD-8425-D90B80483542}" dt="2021-12-01T15:09:44.508" v="2"/>
          <ac:spMkLst>
            <pc:docMk/>
            <pc:sldMk cId="1812315545" sldId="2134805597"/>
            <ac:spMk id="2" creationId="{55DE32F4-7FCC-4E10-B3AE-5A66A49951FC}"/>
          </ac:spMkLst>
        </pc:spChg>
        <pc:spChg chg="mod">
          <ac:chgData name="David Warner" userId="S::david_dwarnerii.com#ext#@microsoft.onmicrosoft.com::acafcf14-4098-4a83-9425-e73571277a06" providerId="AD" clId="Web-{3467F89C-460C-40CD-8425-D90B80483542}" dt="2021-12-01T15:17:29.333"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3467F89C-460C-40CD-8425-D90B80483542}" dt="2021-12-01T15:17:04.628" v="8"/>
          <ac:picMkLst>
            <pc:docMk/>
            <pc:sldMk cId="1812315545" sldId="2134805597"/>
            <ac:picMk id="3" creationId="{D654DB7F-AB77-43C6-8B3F-123DA405D5E9}"/>
          </ac:picMkLst>
        </pc:picChg>
        <pc:picChg chg="del">
          <ac:chgData name="David Warner" userId="S::david_dwarnerii.com#ext#@microsoft.onmicrosoft.com::acafcf14-4098-4a83-9425-e73571277a06" providerId="AD" clId="Web-{3467F89C-460C-40CD-8425-D90B80483542}" dt="2021-12-01T15:16:46.737" v="3"/>
          <ac:picMkLst>
            <pc:docMk/>
            <pc:sldMk cId="1812315545" sldId="2134805597"/>
            <ac:picMk id="5" creationId="{9357EBA2-EEB8-4E50-BEE6-56D97615C3F0}"/>
          </ac:picMkLst>
        </pc:picChg>
      </pc:sldChg>
      <pc:sldChg chg="addSp delSp modSp">
        <pc:chgData name="David Warner" userId="S::david_dwarnerii.com#ext#@microsoft.onmicrosoft.com::acafcf14-4098-4a83-9425-e73571277a06" providerId="AD" clId="Web-{3467F89C-460C-40CD-8425-D90B80483542}" dt="2021-12-01T15:22:52.837" v="81" actId="14100"/>
        <pc:sldMkLst>
          <pc:docMk/>
          <pc:sldMk cId="154491924" sldId="2134805599"/>
        </pc:sldMkLst>
        <pc:spChg chg="mod">
          <ac:chgData name="David Warner" userId="S::david_dwarnerii.com#ext#@microsoft.onmicrosoft.com::acafcf14-4098-4a83-9425-e73571277a06" providerId="AD" clId="Web-{3467F89C-460C-40CD-8425-D90B80483542}" dt="2021-12-01T15:20:43.657" v="74"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3467F89C-460C-40CD-8425-D90B80483542}" dt="2021-12-01T15:17:42.709" v="26"/>
          <ac:spMkLst>
            <pc:docMk/>
            <pc:sldMk cId="154491924" sldId="2134805599"/>
            <ac:spMk id="19" creationId="{B1E172F1-2F39-434A-907B-7AC110B26A4E}"/>
          </ac:spMkLst>
        </pc:spChg>
        <pc:picChg chg="mod">
          <ac:chgData name="David Warner" userId="S::david_dwarnerii.com#ext#@microsoft.onmicrosoft.com::acafcf14-4098-4a83-9425-e73571277a06" providerId="AD" clId="Web-{3467F89C-460C-40CD-8425-D90B80483542}" dt="2021-12-01T15:22:52.837" v="81" actId="14100"/>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3467F89C-460C-40CD-8425-D90B80483542}" dt="2021-12-01T15:19:55.623" v="59" actId="1076"/>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3467F89C-460C-40CD-8425-D90B80483542}" dt="2021-12-01T15:22:31.867" v="76"/>
          <ac:picMkLst>
            <pc:docMk/>
            <pc:sldMk cId="154491924" sldId="2134805599"/>
            <ac:picMk id="2050" creationId="{4FEF73C7-6A9F-47FE-A7F8-DA46884CE383}"/>
          </ac:picMkLst>
        </pc:picChg>
      </pc:sldChg>
    </pc:docChg>
  </pc:docChgLst>
  <pc:docChgLst>
    <pc:chgData name="Mikael Svenson" userId="S::misvenso@microsoft.com::965d4e6a-fd22-4d0b-8bb9-2315d7bb356c" providerId="AD" clId="Web-{64CA76AC-1AB1-474C-90ED-D2F22054E748}"/>
    <pc:docChg chg="modSld">
      <pc:chgData name="Mikael Svenson" userId="S::misvenso@microsoft.com::965d4e6a-fd22-4d0b-8bb9-2315d7bb356c" providerId="AD" clId="Web-{64CA76AC-1AB1-474C-90ED-D2F22054E748}" dt="2021-11-04T14:13:50.410" v="2" actId="20577"/>
      <pc:docMkLst>
        <pc:docMk/>
      </pc:docMkLst>
      <pc:sldChg chg="delSp modSp">
        <pc:chgData name="Mikael Svenson" userId="S::misvenso@microsoft.com::965d4e6a-fd22-4d0b-8bb9-2315d7bb356c" providerId="AD" clId="Web-{64CA76AC-1AB1-474C-90ED-D2F22054E748}" dt="2021-11-04T14:13:50.410" v="2" actId="20577"/>
        <pc:sldMkLst>
          <pc:docMk/>
          <pc:sldMk cId="2925091645" sldId="2076136308"/>
        </pc:sldMkLst>
        <pc:spChg chg="mod">
          <ac:chgData name="Mikael Svenson" userId="S::misvenso@microsoft.com::965d4e6a-fd22-4d0b-8bb9-2315d7bb356c" providerId="AD" clId="Web-{64CA76AC-1AB1-474C-90ED-D2F22054E748}" dt="2021-11-04T14:13:50.410" v="2" actId="20577"/>
          <ac:spMkLst>
            <pc:docMk/>
            <pc:sldMk cId="2925091645" sldId="2076136308"/>
            <ac:spMk id="3" creationId="{CBDC9C38-872E-4048-96FE-C321FEF21EC1}"/>
          </ac:spMkLst>
        </pc:spChg>
        <pc:spChg chg="del">
          <ac:chgData name="Mikael Svenson" userId="S::misvenso@microsoft.com::965d4e6a-fd22-4d0b-8bb9-2315d7bb356c" providerId="AD" clId="Web-{64CA76AC-1AB1-474C-90ED-D2F22054E748}" dt="2021-11-04T14:13:46.488" v="0"/>
          <ac:spMkLst>
            <pc:docMk/>
            <pc:sldMk cId="2925091645" sldId="2076136308"/>
            <ac:spMk id="20" creationId="{20643B77-821F-4570-8585-9ABCA3BC09F4}"/>
          </ac:spMkLst>
        </pc:spChg>
      </pc:sldChg>
    </pc:docChg>
  </pc:docChgLst>
  <pc:docChgLst>
    <pc:chgData name="Mikael Svenson" userId="965d4e6a-fd22-4d0b-8bb9-2315d7bb356c" providerId="ADAL" clId="{69708BC5-05B5-49D6-B27F-D937ADFD99D5}"/>
    <pc:docChg chg="undo custSel modSld">
      <pc:chgData name="Mikael Svenson" userId="965d4e6a-fd22-4d0b-8bb9-2315d7bb356c" providerId="ADAL" clId="{69708BC5-05B5-49D6-B27F-D937ADFD99D5}" dt="2022-04-05T12:46:01.641" v="102"/>
      <pc:docMkLst>
        <pc:docMk/>
      </pc:docMkLst>
      <pc:sldChg chg="delSp modSp mod">
        <pc:chgData name="Mikael Svenson" userId="965d4e6a-fd22-4d0b-8bb9-2315d7bb356c" providerId="ADAL" clId="{69708BC5-05B5-49D6-B27F-D937ADFD99D5}" dt="2022-04-05T12:46:01.641" v="102"/>
        <pc:sldMkLst>
          <pc:docMk/>
          <pc:sldMk cId="2925091645" sldId="2076136308"/>
        </pc:sldMkLst>
        <pc:spChg chg="mod">
          <ac:chgData name="Mikael Svenson" userId="965d4e6a-fd22-4d0b-8bb9-2315d7bb356c" providerId="ADAL" clId="{69708BC5-05B5-49D6-B27F-D937ADFD99D5}" dt="2022-04-05T12:46:01.641" v="102"/>
          <ac:spMkLst>
            <pc:docMk/>
            <pc:sldMk cId="2925091645" sldId="2076136308"/>
            <ac:spMk id="3" creationId="{CBDC9C38-872E-4048-96FE-C321FEF21EC1}"/>
          </ac:spMkLst>
        </pc:spChg>
        <pc:spChg chg="del">
          <ac:chgData name="Mikael Svenson" userId="965d4e6a-fd22-4d0b-8bb9-2315d7bb356c" providerId="ADAL" clId="{69708BC5-05B5-49D6-B27F-D937ADFD99D5}" dt="2022-04-04T14:18:36.406" v="0" actId="478"/>
          <ac:spMkLst>
            <pc:docMk/>
            <pc:sldMk cId="2925091645" sldId="2076136308"/>
            <ac:spMk id="20" creationId="{87ED503B-B1B0-BD9A-02A9-A97D5FB62B83}"/>
          </ac:spMkLst>
        </pc:spChg>
        <pc:picChg chg="del">
          <ac:chgData name="Mikael Svenson" userId="965d4e6a-fd22-4d0b-8bb9-2315d7bb356c" providerId="ADAL" clId="{69708BC5-05B5-49D6-B27F-D937ADFD99D5}" dt="2022-04-04T14:19:59.483" v="81" actId="478"/>
          <ac:picMkLst>
            <pc:docMk/>
            <pc:sldMk cId="2925091645" sldId="2076136308"/>
            <ac:picMk id="5" creationId="{7829A7C3-5037-4BD4-AEAF-10287D271E52}"/>
          </ac:picMkLst>
        </pc:picChg>
      </pc:sldChg>
    </pc:docChg>
  </pc:docChgLst>
  <pc:docChgLst>
    <pc:chgData name="David Warner" userId="S::david_dwarnerii.com#ext#@microsoft.onmicrosoft.com::acafcf14-4098-4a83-9425-e73571277a06" providerId="AD" clId="Web-{0DB6413A-131E-4989-80C4-B2CABBBB79DD}"/>
    <pc:docChg chg="modSld">
      <pc:chgData name="David Warner" userId="S::david_dwarnerii.com#ext#@microsoft.onmicrosoft.com::acafcf14-4098-4a83-9425-e73571277a06" providerId="AD" clId="Web-{0DB6413A-131E-4989-80C4-B2CABBBB79DD}" dt="2022-01-27T15:09:21.606" v="44" actId="20577"/>
      <pc:docMkLst>
        <pc:docMk/>
      </pc:docMkLst>
      <pc:sldChg chg="modSp">
        <pc:chgData name="David Warner" userId="S::david_dwarnerii.com#ext#@microsoft.onmicrosoft.com::acafcf14-4098-4a83-9425-e73571277a06" providerId="AD" clId="Web-{0DB6413A-131E-4989-80C4-B2CABBBB79DD}" dt="2022-01-27T15:09:21.606" v="44" actId="20577"/>
        <pc:sldMkLst>
          <pc:docMk/>
          <pc:sldMk cId="3554970203" sldId="2076137597"/>
        </pc:sldMkLst>
        <pc:spChg chg="mod">
          <ac:chgData name="David Warner" userId="S::david_dwarnerii.com#ext#@microsoft.onmicrosoft.com::acafcf14-4098-4a83-9425-e73571277a06" providerId="AD" clId="Web-{0DB6413A-131E-4989-80C4-B2CABBBB79DD}" dt="2022-01-27T15:09:21.606" v="44" actId="20577"/>
          <ac:spMkLst>
            <pc:docMk/>
            <pc:sldMk cId="3554970203" sldId="2076137597"/>
            <ac:spMk id="35" creationId="{E1EC2F77-247B-4FA4-AD71-3F05EC150861}"/>
          </ac:spMkLst>
        </pc:spChg>
      </pc:sldChg>
    </pc:docChg>
  </pc:docChgLst>
  <pc:docChgLst>
    <pc:chgData name="Waldemar Mastykarz" userId="S::wmastyka@microsoft.com::8c3ccc08-b2ec-4e63-9b9b-25eb044a606e" providerId="AD" clId="Web-{BDB20D13-5550-ACDD-D929-32A89410CFFF}"/>
    <pc:docChg chg="modSld">
      <pc:chgData name="Waldemar Mastykarz" userId="S::wmastyka@microsoft.com::8c3ccc08-b2ec-4e63-9b9b-25eb044a606e" providerId="AD" clId="Web-{BDB20D13-5550-ACDD-D929-32A89410CFFF}" dt="2021-11-02T07:26:19.718" v="121" actId="20577"/>
      <pc:docMkLst>
        <pc:docMk/>
      </pc:docMkLst>
      <pc:sldChg chg="delSp modSp">
        <pc:chgData name="Waldemar Mastykarz" userId="S::wmastyka@microsoft.com::8c3ccc08-b2ec-4e63-9b9b-25eb044a606e" providerId="AD" clId="Web-{BDB20D13-5550-ACDD-D929-32A89410CFFF}" dt="2021-11-02T07:26:19.718" v="121" actId="20577"/>
        <pc:sldMkLst>
          <pc:docMk/>
          <pc:sldMk cId="2253365439" sldId="1642"/>
        </pc:sldMkLst>
        <pc:spChg chg="mod">
          <ac:chgData name="Waldemar Mastykarz" userId="S::wmastyka@microsoft.com::8c3ccc08-b2ec-4e63-9b9b-25eb044a606e" providerId="AD" clId="Web-{BDB20D13-5550-ACDD-D929-32A89410CFFF}" dt="2021-11-02T07:26:19.718" v="121" actId="20577"/>
          <ac:spMkLst>
            <pc:docMk/>
            <pc:sldMk cId="2253365439" sldId="1642"/>
            <ac:spMk id="3" creationId="{CBDC9C38-872E-4048-96FE-C321FEF21EC1}"/>
          </ac:spMkLst>
        </pc:spChg>
        <pc:spChg chg="del">
          <ac:chgData name="Waldemar Mastykarz" userId="S::wmastyka@microsoft.com::8c3ccc08-b2ec-4e63-9b9b-25eb044a606e" providerId="AD" clId="Web-{BDB20D13-5550-ACDD-D929-32A89410CFFF}" dt="2021-11-02T07:24:11.731" v="0"/>
          <ac:spMkLst>
            <pc:docMk/>
            <pc:sldMk cId="2253365439" sldId="1642"/>
            <ac:spMk id="4" creationId="{3D8A7346-19B8-4872-BC7D-876A8CCC7734}"/>
          </ac:spMkLst>
        </pc:spChg>
      </pc:sldChg>
    </pc:docChg>
  </pc:docChgLst>
  <pc:docChgLst>
    <pc:chgData name="David Warner" userId="S::david_dwarnerii.com#ext#@microsoft.onmicrosoft.com::acafcf14-4098-4a83-9425-e73571277a06" providerId="AD" clId="Web-{93283DA8-F993-4978-A217-FFC0F64E0ECC}"/>
    <pc:docChg chg="modSld">
      <pc:chgData name="David Warner" userId="S::david_dwarnerii.com#ext#@microsoft.onmicrosoft.com::acafcf14-4098-4a83-9425-e73571277a06" providerId="AD" clId="Web-{93283DA8-F993-4978-A217-FFC0F64E0ECC}" dt="2021-11-03T16:06:35.249" v="129" actId="1076"/>
      <pc:docMkLst>
        <pc:docMk/>
      </pc:docMkLst>
      <pc:sldChg chg="addSp delSp modSp">
        <pc:chgData name="David Warner" userId="S::david_dwarnerii.com#ext#@microsoft.onmicrosoft.com::acafcf14-4098-4a83-9425-e73571277a06" providerId="AD" clId="Web-{93283DA8-F993-4978-A217-FFC0F64E0ECC}" dt="2021-11-03T16:06:35.249" v="129" actId="1076"/>
        <pc:sldMkLst>
          <pc:docMk/>
          <pc:sldMk cId="1812315545" sldId="2134805597"/>
        </pc:sldMkLst>
        <pc:spChg chg="add mod">
          <ac:chgData name="David Warner" userId="S::david_dwarnerii.com#ext#@microsoft.onmicrosoft.com::acafcf14-4098-4a83-9425-e73571277a06" providerId="AD" clId="Web-{93283DA8-F993-4978-A217-FFC0F64E0ECC}" dt="2021-11-03T16:06:35.249" v="129" actId="1076"/>
          <ac:spMkLst>
            <pc:docMk/>
            <pc:sldMk cId="1812315545" sldId="2134805597"/>
            <ac:spMk id="4" creationId="{29BB40CC-15BF-4E55-8238-0AB0A5B6901C}"/>
          </ac:spMkLst>
        </pc:spChg>
        <pc:picChg chg="add mod modCrop">
          <ac:chgData name="David Warner" userId="S::david_dwarnerii.com#ext#@microsoft.onmicrosoft.com::acafcf14-4098-4a83-9425-e73571277a06" providerId="AD" clId="Web-{93283DA8-F993-4978-A217-FFC0F64E0ECC}" dt="2021-11-03T16:05:54.809" v="105"/>
          <ac:picMkLst>
            <pc:docMk/>
            <pc:sldMk cId="1812315545" sldId="2134805597"/>
            <ac:picMk id="2" creationId="{F07B723B-1FAB-49F1-9BF5-0C42AF6B4584}"/>
          </ac:picMkLst>
        </pc:picChg>
        <pc:picChg chg="del">
          <ac:chgData name="David Warner" userId="S::david_dwarnerii.com#ext#@microsoft.onmicrosoft.com::acafcf14-4098-4a83-9425-e73571277a06" providerId="AD" clId="Web-{93283DA8-F993-4978-A217-FFC0F64E0ECC}" dt="2021-11-03T16:05:36.557" v="100"/>
          <ac:picMkLst>
            <pc:docMk/>
            <pc:sldMk cId="1812315545" sldId="2134805597"/>
            <ac:picMk id="3" creationId="{AABB4127-9DC0-408E-9FEE-6FF65D3D7DBA}"/>
          </ac:picMkLst>
        </pc:picChg>
      </pc:sldChg>
      <pc:sldChg chg="addSp delSp modSp">
        <pc:chgData name="David Warner" userId="S::david_dwarnerii.com#ext#@microsoft.onmicrosoft.com::acafcf14-4098-4a83-9425-e73571277a06" providerId="AD" clId="Web-{93283DA8-F993-4978-A217-FFC0F64E0ECC}" dt="2021-11-03T16:05:11.665" v="99"/>
        <pc:sldMkLst>
          <pc:docMk/>
          <pc:sldMk cId="154491924" sldId="2134805599"/>
        </pc:sldMkLst>
        <pc:spChg chg="mod">
          <ac:chgData name="David Warner" userId="S::david_dwarnerii.com#ext#@microsoft.onmicrosoft.com::acafcf14-4098-4a83-9425-e73571277a06" providerId="AD" clId="Web-{93283DA8-F993-4978-A217-FFC0F64E0ECC}" dt="2021-11-03T16:02:10.919" v="7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283DA8-F993-4978-A217-FFC0F64E0ECC}" dt="2021-11-03T16:05:11.665" v="99"/>
          <ac:spMkLst>
            <pc:docMk/>
            <pc:sldMk cId="154491924" sldId="2134805599"/>
            <ac:spMk id="19" creationId="{B17AEBFB-A245-42A8-94AB-6EFA031E5F8C}"/>
          </ac:spMkLst>
        </pc:spChg>
        <pc:grpChg chg="mod">
          <ac:chgData name="David Warner" userId="S::david_dwarnerii.com#ext#@microsoft.onmicrosoft.com::acafcf14-4098-4a83-9425-e73571277a06" providerId="AD" clId="Web-{93283DA8-F993-4978-A217-FFC0F64E0ECC}" dt="2021-11-03T16:02:44.843" v="8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93283DA8-F993-4978-A217-FFC0F64E0ECC}" dt="2021-11-03T16:02:54.907" v="87" actId="1076"/>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93283DA8-F993-4978-A217-FFC0F64E0ECC}" dt="2021-11-03T16:02:39.296" v="81"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93283DA8-F993-4978-A217-FFC0F64E0ECC}" dt="2021-11-03T16:05:05.477" v="98"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93283DA8-F993-4978-A217-FFC0F64E0ECC}" dt="2021-11-03T16:04:58.149" v="96"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33F69551-3466-4B47-BC4B-5EB1979F88D0}"/>
    <pc:docChg chg="delSld modSld modSection">
      <pc:chgData name="David Warner" userId="S::david_dwarnerii.com#ext#@microsoft.onmicrosoft.com::acafcf14-4098-4a83-9425-e73571277a06" providerId="AD" clId="Web-{33F69551-3466-4B47-BC4B-5EB1979F88D0}" dt="2021-09-03T14:24:38.091" v="205" actId="20577"/>
      <pc:docMkLst>
        <pc:docMk/>
      </pc:docMkLst>
      <pc:sldChg chg="modSp">
        <pc:chgData name="David Warner" userId="S::david_dwarnerii.com#ext#@microsoft.onmicrosoft.com::acafcf14-4098-4a83-9425-e73571277a06" providerId="AD" clId="Web-{33F69551-3466-4B47-BC4B-5EB1979F88D0}" dt="2021-09-03T14:10:57.374" v="10" actId="20577"/>
        <pc:sldMkLst>
          <pc:docMk/>
          <pc:sldMk cId="2967945684" sldId="277"/>
        </pc:sldMkLst>
        <pc:spChg chg="mod">
          <ac:chgData name="David Warner" userId="S::david_dwarnerii.com#ext#@microsoft.onmicrosoft.com::acafcf14-4098-4a83-9425-e73571277a06" providerId="AD" clId="Web-{33F69551-3466-4B47-BC4B-5EB1979F88D0}" dt="2021-09-03T14:10:57.374"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3F69551-3466-4B47-BC4B-5EB1979F88D0}" dt="2021-09-03T14:10:34.452" v="3" actId="20577"/>
        <pc:sldMkLst>
          <pc:docMk/>
          <pc:sldMk cId="287163252" sldId="1567"/>
        </pc:sldMkLst>
        <pc:spChg chg="mod">
          <ac:chgData name="David Warner" userId="S::david_dwarnerii.com#ext#@microsoft.onmicrosoft.com::acafcf14-4098-4a83-9425-e73571277a06" providerId="AD" clId="Web-{33F69551-3466-4B47-BC4B-5EB1979F88D0}" dt="2021-09-03T14:10:34.452" v="3" actId="20577"/>
          <ac:spMkLst>
            <pc:docMk/>
            <pc:sldMk cId="287163252" sldId="1567"/>
            <ac:spMk id="8" creationId="{00000000-0000-0000-0000-000000000000}"/>
          </ac:spMkLst>
        </pc:spChg>
      </pc:sldChg>
      <pc:sldChg chg="addSp delSp modSp addAnim modAnim">
        <pc:chgData name="David Warner" userId="S::david_dwarnerii.com#ext#@microsoft.onmicrosoft.com::acafcf14-4098-4a83-9425-e73571277a06" providerId="AD" clId="Web-{33F69551-3466-4B47-BC4B-5EB1979F88D0}" dt="2021-09-03T14:24:38.091" v="205" actId="20577"/>
        <pc:sldMkLst>
          <pc:docMk/>
          <pc:sldMk cId="3643985423" sldId="1596"/>
        </pc:sldMkLst>
        <pc:spChg chg="add del">
          <ac:chgData name="David Warner" userId="S::david_dwarnerii.com#ext#@microsoft.onmicrosoft.com::acafcf14-4098-4a83-9425-e73571277a06" providerId="AD" clId="Web-{33F69551-3466-4B47-BC4B-5EB1979F88D0}" dt="2021-09-03T14:22:31.728" v="199"/>
          <ac:spMkLst>
            <pc:docMk/>
            <pc:sldMk cId="3643985423" sldId="1596"/>
            <ac:spMk id="2" creationId="{661BED2B-8EF4-4BF9-9813-1CA9A995F362}"/>
          </ac:spMkLst>
        </pc:spChg>
        <pc:spChg chg="add del">
          <ac:chgData name="David Warner" userId="S::david_dwarnerii.com#ext#@microsoft.onmicrosoft.com::acafcf14-4098-4a83-9425-e73571277a06" providerId="AD" clId="Web-{33F69551-3466-4B47-BC4B-5EB1979F88D0}" dt="2021-09-03T14:22:29.556" v="198"/>
          <ac:spMkLst>
            <pc:docMk/>
            <pc:sldMk cId="3643985423" sldId="1596"/>
            <ac:spMk id="4" creationId="{6F42A486-DD34-4808-8846-7AD876D9CBC9}"/>
          </ac:spMkLst>
        </pc:spChg>
        <pc:spChg chg="ord">
          <ac:chgData name="David Warner" userId="S::david_dwarnerii.com#ext#@microsoft.onmicrosoft.com::acafcf14-4098-4a83-9425-e73571277a06" providerId="AD" clId="Web-{33F69551-3466-4B47-BC4B-5EB1979F88D0}" dt="2021-09-03T14:22:13.775" v="197"/>
          <ac:spMkLst>
            <pc:docMk/>
            <pc:sldMk cId="3643985423" sldId="1596"/>
            <ac:spMk id="9" creationId="{465D1878-D027-41B8-9CB6-29CCEA5C5068}"/>
          </ac:spMkLst>
        </pc:spChg>
        <pc:spChg chg="add del">
          <ac:chgData name="David Warner" userId="S::david_dwarnerii.com#ext#@microsoft.onmicrosoft.com::acafcf14-4098-4a83-9425-e73571277a06" providerId="AD" clId="Web-{33F69551-3466-4B47-BC4B-5EB1979F88D0}" dt="2021-09-03T14:22:03.977" v="196"/>
          <ac:spMkLst>
            <pc:docMk/>
            <pc:sldMk cId="3643985423" sldId="1596"/>
            <ac:spMk id="21" creationId="{A9218E92-AC29-440F-AC78-304ECBE65EAC}"/>
          </ac:spMkLst>
        </pc:spChg>
        <pc:spChg chg="add mod">
          <ac:chgData name="David Warner" userId="S::david_dwarnerii.com#ext#@microsoft.onmicrosoft.com::acafcf14-4098-4a83-9425-e73571277a06" providerId="AD" clId="Web-{33F69551-3466-4B47-BC4B-5EB1979F88D0}" dt="2021-09-03T14:24:38.091" v="205" actId="20577"/>
          <ac:spMkLst>
            <pc:docMk/>
            <pc:sldMk cId="3643985423" sldId="1596"/>
            <ac:spMk id="22" creationId="{FBDE938A-A5AA-400B-9868-3C1F79C721EC}"/>
          </ac:spMkLst>
        </pc:spChg>
      </pc:sldChg>
      <pc:sldChg chg="addSp">
        <pc:chgData name="David Warner" userId="S::david_dwarnerii.com#ext#@microsoft.onmicrosoft.com::acafcf14-4098-4a83-9425-e73571277a06" providerId="AD" clId="Web-{33F69551-3466-4B47-BC4B-5EB1979F88D0}" dt="2021-09-03T14:20:08.880" v="184"/>
        <pc:sldMkLst>
          <pc:docMk/>
          <pc:sldMk cId="2877399898" sldId="1623"/>
        </pc:sldMkLst>
        <pc:spChg chg="add">
          <ac:chgData name="David Warner" userId="S::david_dwarnerii.com#ext#@microsoft.onmicrosoft.com::acafcf14-4098-4a83-9425-e73571277a06" providerId="AD" clId="Web-{33F69551-3466-4B47-BC4B-5EB1979F88D0}" dt="2021-09-03T14:20:08.880" v="184"/>
          <ac:spMkLst>
            <pc:docMk/>
            <pc:sldMk cId="2877399898" sldId="1623"/>
            <ac:spMk id="138" creationId="{371DAFF4-623A-4C4E-8AB7-F937ECD4C47B}"/>
          </ac:spMkLst>
        </pc:spChg>
      </pc:sldChg>
      <pc:sldChg chg="addSp">
        <pc:chgData name="David Warner" userId="S::david_dwarnerii.com#ext#@microsoft.onmicrosoft.com::acafcf14-4098-4a83-9425-e73571277a06" providerId="AD" clId="Web-{33F69551-3466-4B47-BC4B-5EB1979F88D0}" dt="2021-09-03T14:20:09.958" v="185"/>
        <pc:sldMkLst>
          <pc:docMk/>
          <pc:sldMk cId="2253365439" sldId="1642"/>
        </pc:sldMkLst>
        <pc:spChg chg="add">
          <ac:chgData name="David Warner" userId="S::david_dwarnerii.com#ext#@microsoft.onmicrosoft.com::acafcf14-4098-4a83-9425-e73571277a06" providerId="AD" clId="Web-{33F69551-3466-4B47-BC4B-5EB1979F88D0}" dt="2021-09-03T14:20:09.958" v="185"/>
          <ac:spMkLst>
            <pc:docMk/>
            <pc:sldMk cId="2253365439" sldId="1642"/>
            <ac:spMk id="4" creationId="{B790AEE1-2E84-4C8D-AE55-89EB3384F4F3}"/>
          </ac:spMkLst>
        </pc:spChg>
      </pc:sldChg>
      <pc:sldChg chg="addSp modSp">
        <pc:chgData name="David Warner" userId="S::david_dwarnerii.com#ext#@microsoft.onmicrosoft.com::acafcf14-4098-4a83-9425-e73571277a06" providerId="AD" clId="Web-{33F69551-3466-4B47-BC4B-5EB1979F88D0}" dt="2021-09-03T14:17:03.859" v="99"/>
        <pc:sldMkLst>
          <pc:docMk/>
          <pc:sldMk cId="10702720" sldId="2079"/>
        </pc:sldMkLst>
        <pc:spChg chg="mod">
          <ac:chgData name="David Warner" userId="S::david_dwarnerii.com#ext#@microsoft.onmicrosoft.com::acafcf14-4098-4a83-9425-e73571277a06" providerId="AD" clId="Web-{33F69551-3466-4B47-BC4B-5EB1979F88D0}" dt="2021-09-03T14:12:35.411" v="50" actId="1076"/>
          <ac:spMkLst>
            <pc:docMk/>
            <pc:sldMk cId="10702720" sldId="2079"/>
            <ac:spMk id="7" creationId="{00000000-0000-0000-0000-000000000000}"/>
          </ac:spMkLst>
        </pc:spChg>
        <pc:spChg chg="mod">
          <ac:chgData name="David Warner" userId="S::david_dwarnerii.com#ext#@microsoft.onmicrosoft.com::acafcf14-4098-4a83-9425-e73571277a06" providerId="AD" clId="Web-{33F69551-3466-4B47-BC4B-5EB1979F88D0}" dt="2021-09-03T14:16:00.527" v="96"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33F69551-3466-4B47-BC4B-5EB1979F88D0}" dt="2021-09-03T14:16:48.138" v="97"/>
          <ac:picMkLst>
            <pc:docMk/>
            <pc:sldMk cId="10702720" sldId="2079"/>
            <ac:picMk id="2" creationId="{619630DA-55FA-465E-83F2-A89A5DE2BB6A}"/>
          </ac:picMkLst>
        </pc:picChg>
        <pc:picChg chg="add mod">
          <ac:chgData name="David Warner" userId="S::david_dwarnerii.com#ext#@microsoft.onmicrosoft.com::acafcf14-4098-4a83-9425-e73571277a06" providerId="AD" clId="Web-{33F69551-3466-4B47-BC4B-5EB1979F88D0}" dt="2021-09-03T14:16:57.171" v="98"/>
          <ac:picMkLst>
            <pc:docMk/>
            <pc:sldMk cId="10702720" sldId="2079"/>
            <ac:picMk id="10" creationId="{950B7BCA-FEB3-49BF-824B-BCF932B29A53}"/>
          </ac:picMkLst>
        </pc:picChg>
        <pc:picChg chg="add mod">
          <ac:chgData name="David Warner" userId="S::david_dwarnerii.com#ext#@microsoft.onmicrosoft.com::acafcf14-4098-4a83-9425-e73571277a06" providerId="AD" clId="Web-{33F69551-3466-4B47-BC4B-5EB1979F88D0}" dt="2021-09-03T14:17:03.859"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33F69551-3466-4B47-BC4B-5EB1979F88D0}" dt="2021-09-03T14:20:11.693" v="186"/>
        <pc:sldMkLst>
          <pc:docMk/>
          <pc:sldMk cId="4037611923" sldId="3334"/>
        </pc:sldMkLst>
        <pc:spChg chg="add">
          <ac:chgData name="David Warner" userId="S::david_dwarnerii.com#ext#@microsoft.onmicrosoft.com::acafcf14-4098-4a83-9425-e73571277a06" providerId="AD" clId="Web-{33F69551-3466-4B47-BC4B-5EB1979F88D0}" dt="2021-09-03T14:20:11.693" v="186"/>
          <ac:spMkLst>
            <pc:docMk/>
            <pc:sldMk cId="4037611923" sldId="3334"/>
            <ac:spMk id="4" creationId="{3E393F0F-DF01-4DFC-9918-749A0CE2585F}"/>
          </ac:spMkLst>
        </pc:spChg>
      </pc:sldChg>
      <pc:sldChg chg="modSp">
        <pc:chgData name="David Warner" userId="S::david_dwarnerii.com#ext#@microsoft.onmicrosoft.com::acafcf14-4098-4a83-9425-e73571277a06" providerId="AD" clId="Web-{33F69551-3466-4B47-BC4B-5EB1979F88D0}" dt="2021-09-03T14:19:58.755" v="182" actId="1076"/>
        <pc:sldMkLst>
          <pc:docMk/>
          <pc:sldMk cId="1805818155" sldId="3338"/>
        </pc:sldMkLst>
        <pc:spChg chg="mod">
          <ac:chgData name="David Warner" userId="S::david_dwarnerii.com#ext#@microsoft.onmicrosoft.com::acafcf14-4098-4a83-9425-e73571277a06" providerId="AD" clId="Web-{33F69551-3466-4B47-BC4B-5EB1979F88D0}" dt="2021-09-03T14:19:58.755" v="182" actId="1076"/>
          <ac:spMkLst>
            <pc:docMk/>
            <pc:sldMk cId="1805818155" sldId="3338"/>
            <ac:spMk id="19" creationId="{F2E4706A-110D-4A35-AC7A-4259BFAF4B45}"/>
          </ac:spMkLst>
        </pc:spChg>
      </pc:sldChg>
      <pc:sldChg chg="addSp modSp">
        <pc:chgData name="David Warner" userId="S::david_dwarnerii.com#ext#@microsoft.onmicrosoft.com::acafcf14-4098-4a83-9425-e73571277a06" providerId="AD" clId="Web-{33F69551-3466-4B47-BC4B-5EB1979F88D0}" dt="2021-09-03T14:19:46.051" v="181"/>
        <pc:sldMkLst>
          <pc:docMk/>
          <pc:sldMk cId="778883926" sldId="2076136264"/>
        </pc:sldMkLst>
        <pc:spChg chg="mod">
          <ac:chgData name="David Warner" userId="S::david_dwarnerii.com#ext#@microsoft.onmicrosoft.com::acafcf14-4098-4a83-9425-e73571277a06" providerId="AD" clId="Web-{33F69551-3466-4B47-BC4B-5EB1979F88D0}" dt="2021-09-03T14:19:32.942" v="178"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33F69551-3466-4B47-BC4B-5EB1979F88D0}" dt="2021-09-03T14:19:20.988" v="175"/>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33F69551-3466-4B47-BC4B-5EB1979F88D0}" dt="2021-09-03T14:19:46.051"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33F69551-3466-4B47-BC4B-5EB1979F88D0}" dt="2021-09-03T14:19:36.239" v="179"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33F69551-3466-4B47-BC4B-5EB1979F88D0}" dt="2021-09-03T14:20:13.849" v="187"/>
        <pc:sldMkLst>
          <pc:docMk/>
          <pc:sldMk cId="2925091645" sldId="2076136308"/>
        </pc:sldMkLst>
        <pc:spChg chg="add">
          <ac:chgData name="David Warner" userId="S::david_dwarnerii.com#ext#@microsoft.onmicrosoft.com::acafcf14-4098-4a83-9425-e73571277a06" providerId="AD" clId="Web-{33F69551-3466-4B47-BC4B-5EB1979F88D0}" dt="2021-09-03T14:20:13.849" v="187"/>
          <ac:spMkLst>
            <pc:docMk/>
            <pc:sldMk cId="2925091645" sldId="2076136308"/>
            <ac:spMk id="5" creationId="{04686BA1-FFB2-4595-B40C-EF02910BDFBD}"/>
          </ac:spMkLst>
        </pc:spChg>
      </pc:sldChg>
      <pc:sldChg chg="addSp">
        <pc:chgData name="David Warner" userId="S::david_dwarnerii.com#ext#@microsoft.onmicrosoft.com::acafcf14-4098-4a83-9425-e73571277a06" providerId="AD" clId="Web-{33F69551-3466-4B47-BC4B-5EB1979F88D0}" dt="2021-09-03T14:20:03.943" v="183"/>
        <pc:sldMkLst>
          <pc:docMk/>
          <pc:sldMk cId="357588276" sldId="2076136388"/>
        </pc:sldMkLst>
        <pc:spChg chg="add">
          <ac:chgData name="David Warner" userId="S::david_dwarnerii.com#ext#@microsoft.onmicrosoft.com::acafcf14-4098-4a83-9425-e73571277a06" providerId="AD" clId="Web-{33F69551-3466-4B47-BC4B-5EB1979F88D0}" dt="2021-09-03T14:20:03.943" v="183"/>
          <ac:spMkLst>
            <pc:docMk/>
            <pc:sldMk cId="357588276" sldId="2076136388"/>
            <ac:spMk id="2" creationId="{72D14E9A-DEA5-40CE-85C8-397B00110AEB}"/>
          </ac:spMkLst>
        </pc:spChg>
      </pc:sldChg>
      <pc:sldChg chg="addSp">
        <pc:chgData name="David Warner" userId="S::david_dwarnerii.com#ext#@microsoft.onmicrosoft.com::acafcf14-4098-4a83-9425-e73571277a06" providerId="AD" clId="Web-{33F69551-3466-4B47-BC4B-5EB1979F88D0}" dt="2021-09-03T14:20:15.255" v="188"/>
        <pc:sldMkLst>
          <pc:docMk/>
          <pc:sldMk cId="2636939237" sldId="2076137579"/>
        </pc:sldMkLst>
        <pc:spChg chg="add">
          <ac:chgData name="David Warner" userId="S::david_dwarnerii.com#ext#@microsoft.onmicrosoft.com::acafcf14-4098-4a83-9425-e73571277a06" providerId="AD" clId="Web-{33F69551-3466-4B47-BC4B-5EB1979F88D0}" dt="2021-09-03T14:20:15.255" v="188"/>
          <ac:spMkLst>
            <pc:docMk/>
            <pc:sldMk cId="2636939237" sldId="2076137579"/>
            <ac:spMk id="4" creationId="{C93A1423-7E1F-41B6-AAAD-7D422931134E}"/>
          </ac:spMkLst>
        </pc:spChg>
      </pc:sldChg>
      <pc:sldChg chg="del">
        <pc:chgData name="David Warner" userId="S::david_dwarnerii.com#ext#@microsoft.onmicrosoft.com::acafcf14-4098-4a83-9425-e73571277a06" providerId="AD" clId="Web-{33F69551-3466-4B47-BC4B-5EB1979F88D0}" dt="2021-09-03T14:20:17.834" v="189"/>
        <pc:sldMkLst>
          <pc:docMk/>
          <pc:sldMk cId="138765282" sldId="2147469370"/>
        </pc:sldMkLst>
      </pc:sldChg>
      <pc:sldChg chg="del">
        <pc:chgData name="David Warner" userId="S::david_dwarnerii.com#ext#@microsoft.onmicrosoft.com::acafcf14-4098-4a83-9425-e73571277a06" providerId="AD" clId="Web-{33F69551-3466-4B47-BC4B-5EB1979F88D0}" dt="2021-09-03T14:20:19.724" v="190"/>
        <pc:sldMkLst>
          <pc:docMk/>
          <pc:sldMk cId="638019216" sldId="2147469371"/>
        </pc:sldMkLst>
      </pc:sldChg>
      <pc:sldChg chg="del">
        <pc:chgData name="David Warner" userId="S::david_dwarnerii.com#ext#@microsoft.onmicrosoft.com::acafcf14-4098-4a83-9425-e73571277a06" providerId="AD" clId="Web-{33F69551-3466-4B47-BC4B-5EB1979F88D0}" dt="2021-09-03T14:20:21.521" v="191"/>
        <pc:sldMkLst>
          <pc:docMk/>
          <pc:sldMk cId="675798191" sldId="2147469372"/>
        </pc:sldMkLst>
      </pc:sldChg>
    </pc:docChg>
  </pc:docChgLst>
  <pc:docChgLst>
    <pc:chgData name="David Warner" userId="S::david_dwarnerii.com#ext#@microsoft.onmicrosoft.com::acafcf14-4098-4a83-9425-e73571277a06" providerId="AD" clId="Web-{FD20B2DC-5267-44AA-AAEA-42B78F42BF9B}"/>
    <pc:docChg chg="modSld">
      <pc:chgData name="David Warner" userId="S::david_dwarnerii.com#ext#@microsoft.onmicrosoft.com::acafcf14-4098-4a83-9425-e73571277a06" providerId="AD" clId="Web-{FD20B2DC-5267-44AA-AAEA-42B78F42BF9B}" dt="2022-04-07T12:57:22.187" v="29" actId="1076"/>
      <pc:docMkLst>
        <pc:docMk/>
      </pc:docMkLst>
      <pc:sldChg chg="addSp modSp">
        <pc:chgData name="David Warner" userId="S::david_dwarnerii.com#ext#@microsoft.onmicrosoft.com::acafcf14-4098-4a83-9425-e73571277a06" providerId="AD" clId="Web-{FD20B2DC-5267-44AA-AAEA-42B78F42BF9B}" dt="2022-04-07T12:57:22.187" v="29" actId="1076"/>
        <pc:sldMkLst>
          <pc:docMk/>
          <pc:sldMk cId="1812315545" sldId="2134805597"/>
        </pc:sldMkLst>
        <pc:spChg chg="add mod">
          <ac:chgData name="David Warner" userId="S::david_dwarnerii.com#ext#@microsoft.onmicrosoft.com::acafcf14-4098-4a83-9425-e73571277a06" providerId="AD" clId="Web-{FD20B2DC-5267-44AA-AAEA-42B78F42BF9B}" dt="2022-04-07T12:57:22.187" v="29" actId="1076"/>
          <ac:spMkLst>
            <pc:docMk/>
            <pc:sldMk cId="1812315545" sldId="2134805597"/>
            <ac:spMk id="2" creationId="{3B1CD923-AA08-B620-31D1-A9B3B827A3D9}"/>
          </ac:spMkLst>
        </pc:spChg>
        <pc:spChg chg="mod">
          <ac:chgData name="David Warner" userId="S::david_dwarnerii.com#ext#@microsoft.onmicrosoft.com::acafcf14-4098-4a83-9425-e73571277a06" providerId="AD" clId="Web-{FD20B2DC-5267-44AA-AAEA-42B78F42BF9B}" dt="2022-04-07T12:56:18.276" v="11" actId="20577"/>
          <ac:spMkLst>
            <pc:docMk/>
            <pc:sldMk cId="1812315545" sldId="2134805597"/>
            <ac:spMk id="10" creationId="{16E1CB8C-122B-4C5A-8724-D74AEC2B5DEC}"/>
          </ac:spMkLst>
        </pc:spChg>
        <pc:picChg chg="mod">
          <ac:chgData name="David Warner" userId="S::david_dwarnerii.com#ext#@microsoft.onmicrosoft.com::acafcf14-4098-4a83-9425-e73571277a06" providerId="AD" clId="Web-{FD20B2DC-5267-44AA-AAEA-42B78F42BF9B}" dt="2022-04-07T12:56:28.669" v="22" actId="1076"/>
          <ac:picMkLst>
            <pc:docMk/>
            <pc:sldMk cId="1812315545" sldId="2134805597"/>
            <ac:picMk id="4" creationId="{76C7169F-CDE9-77DC-C449-27BC7078D78D}"/>
          </ac:picMkLst>
        </pc:picChg>
      </pc:sldChg>
    </pc:docChg>
  </pc:docChgLst>
  <pc:docChgLst>
    <pc:chgData name="David Warner" userId="S::davidwarner@microsoft.com::51ffa14d-fdfd-4571-a787-ad4b3bb92711" providerId="AD" clId="Web-{A778DC59-0DAA-4304-98BC-160DC968EAE1}"/>
    <pc:docChg chg="modSld">
      <pc:chgData name="David Warner" userId="S::davidwarner@microsoft.com::51ffa14d-fdfd-4571-a787-ad4b3bb92711" providerId="AD" clId="Web-{A778DC59-0DAA-4304-98BC-160DC968EAE1}" dt="2022-03-24T17:55:13.348" v="80"/>
      <pc:docMkLst>
        <pc:docMk/>
      </pc:docMkLst>
      <pc:sldChg chg="modSp">
        <pc:chgData name="David Warner" userId="S::davidwarner@microsoft.com::51ffa14d-fdfd-4571-a787-ad4b3bb92711" providerId="AD" clId="Web-{A778DC59-0DAA-4304-98BC-160DC968EAE1}" dt="2022-03-24T17:31:14.245" v="11" actId="20577"/>
        <pc:sldMkLst>
          <pc:docMk/>
          <pc:sldMk cId="2967945684" sldId="277"/>
        </pc:sldMkLst>
        <pc:spChg chg="mod">
          <ac:chgData name="David Warner" userId="S::davidwarner@microsoft.com::51ffa14d-fdfd-4571-a787-ad4b3bb92711" providerId="AD" clId="Web-{A778DC59-0DAA-4304-98BC-160DC968EAE1}" dt="2022-03-24T17:31:14.245" v="11" actId="20577"/>
          <ac:spMkLst>
            <pc:docMk/>
            <pc:sldMk cId="2967945684" sldId="277"/>
            <ac:spMk id="4" creationId="{A04E16D6-6682-4068-BF11-BA8E4E8E1BBC}"/>
          </ac:spMkLst>
        </pc:spChg>
      </pc:sldChg>
      <pc:sldChg chg="modSp">
        <pc:chgData name="David Warner" userId="S::davidwarner@microsoft.com::51ffa14d-fdfd-4571-a787-ad4b3bb92711" providerId="AD" clId="Web-{A778DC59-0DAA-4304-98BC-160DC968EAE1}" dt="2022-03-24T17:30:51.868" v="2" actId="20577"/>
        <pc:sldMkLst>
          <pc:docMk/>
          <pc:sldMk cId="287163252" sldId="1567"/>
        </pc:sldMkLst>
        <pc:spChg chg="mod">
          <ac:chgData name="David Warner" userId="S::davidwarner@microsoft.com::51ffa14d-fdfd-4571-a787-ad4b3bb92711" providerId="AD" clId="Web-{A778DC59-0DAA-4304-98BC-160DC968EAE1}" dt="2022-03-24T17:30:51.868" v="2" actId="20577"/>
          <ac:spMkLst>
            <pc:docMk/>
            <pc:sldMk cId="287163252" sldId="1567"/>
            <ac:spMk id="8" creationId="{00000000-0000-0000-0000-000000000000}"/>
          </ac:spMkLst>
        </pc:spChg>
      </pc:sldChg>
      <pc:sldChg chg="addSp">
        <pc:chgData name="David Warner" userId="S::davidwarner@microsoft.com::51ffa14d-fdfd-4571-a787-ad4b3bb92711" providerId="AD" clId="Web-{A778DC59-0DAA-4304-98BC-160DC968EAE1}" dt="2022-03-24T17:55:07.457" v="76"/>
        <pc:sldMkLst>
          <pc:docMk/>
          <pc:sldMk cId="2877399898" sldId="1623"/>
        </pc:sldMkLst>
        <pc:spChg chg="add">
          <ac:chgData name="David Warner" userId="S::davidwarner@microsoft.com::51ffa14d-fdfd-4571-a787-ad4b3bb92711" providerId="AD" clId="Web-{A778DC59-0DAA-4304-98BC-160DC968EAE1}" dt="2022-03-24T17:55:07.457" v="76"/>
          <ac:spMkLst>
            <pc:docMk/>
            <pc:sldMk cId="2877399898" sldId="1623"/>
            <ac:spMk id="138" creationId="{B21C06E6-21AA-22E9-BD3E-6BDF4EDC07A1}"/>
          </ac:spMkLst>
        </pc:spChg>
      </pc:sldChg>
      <pc:sldChg chg="addSp">
        <pc:chgData name="David Warner" userId="S::davidwarner@microsoft.com::51ffa14d-fdfd-4571-a787-ad4b3bb92711" providerId="AD" clId="Web-{A778DC59-0DAA-4304-98BC-160DC968EAE1}" dt="2022-03-24T17:55:04.988" v="75"/>
        <pc:sldMkLst>
          <pc:docMk/>
          <pc:sldMk cId="2253365439" sldId="1642"/>
        </pc:sldMkLst>
        <pc:spChg chg="add">
          <ac:chgData name="David Warner" userId="S::davidwarner@microsoft.com::51ffa14d-fdfd-4571-a787-ad4b3bb92711" providerId="AD" clId="Web-{A778DC59-0DAA-4304-98BC-160DC968EAE1}" dt="2022-03-24T17:55:04.988" v="75"/>
          <ac:spMkLst>
            <pc:docMk/>
            <pc:sldMk cId="2253365439" sldId="1642"/>
            <ac:spMk id="4" creationId="{A98713D3-FE2E-DEEE-8B74-893F1DFACBBD}"/>
          </ac:spMkLst>
        </pc:spChg>
      </pc:sldChg>
      <pc:sldChg chg="addSp delSp modSp">
        <pc:chgData name="David Warner" userId="S::davidwarner@microsoft.com::51ffa14d-fdfd-4571-a787-ad4b3bb92711" providerId="AD" clId="Web-{A778DC59-0DAA-4304-98BC-160DC968EAE1}" dt="2022-03-24T17:47:03.441" v="37"/>
        <pc:sldMkLst>
          <pc:docMk/>
          <pc:sldMk cId="10702720" sldId="2079"/>
        </pc:sldMkLst>
        <pc:spChg chg="mod">
          <ac:chgData name="David Warner" userId="S::davidwarner@microsoft.com::51ffa14d-fdfd-4571-a787-ad4b3bb92711" providerId="AD" clId="Web-{A778DC59-0DAA-4304-98BC-160DC968EAE1}" dt="2022-03-24T17:46:50.237" v="35" actId="20577"/>
          <ac:spMkLst>
            <pc:docMk/>
            <pc:sldMk cId="10702720" sldId="2079"/>
            <ac:spMk id="8" creationId="{00000000-0000-0000-0000-000000000000}"/>
          </ac:spMkLst>
        </pc:spChg>
        <pc:graphicFrameChg chg="add del mod">
          <ac:chgData name="David Warner" userId="S::davidwarner@microsoft.com::51ffa14d-fdfd-4571-a787-ad4b3bb92711" providerId="AD" clId="Web-{A778DC59-0DAA-4304-98BC-160DC968EAE1}" dt="2022-03-24T17:33:46.254" v="17"/>
          <ac:graphicFrameMkLst>
            <pc:docMk/>
            <pc:sldMk cId="10702720" sldId="2079"/>
            <ac:graphicFrameMk id="10" creationId="{50121C58-F4A0-AB25-A5CE-954D6E464D70}"/>
          </ac:graphicFrameMkLst>
        </pc:graphicFrameChg>
        <pc:graphicFrameChg chg="add del mod">
          <ac:chgData name="David Warner" userId="S::davidwarner@microsoft.com::51ffa14d-fdfd-4571-a787-ad4b3bb92711" providerId="AD" clId="Web-{A778DC59-0DAA-4304-98BC-160DC968EAE1}" dt="2022-03-24T17:33:52.441" v="19"/>
          <ac:graphicFrameMkLst>
            <pc:docMk/>
            <pc:sldMk cId="10702720" sldId="2079"/>
            <ac:graphicFrameMk id="16" creationId="{5320B63A-124E-09C8-7733-09942DD7A4F5}"/>
          </ac:graphicFrameMkLst>
        </pc:graphicFrameChg>
        <pc:picChg chg="mod">
          <ac:chgData name="David Warner" userId="S::davidwarner@microsoft.com::51ffa14d-fdfd-4571-a787-ad4b3bb92711" providerId="AD" clId="Web-{A778DC59-0DAA-4304-98BC-160DC968EAE1}" dt="2022-03-24T17:47:03.441" v="37"/>
          <ac:picMkLst>
            <pc:docMk/>
            <pc:sldMk cId="10702720" sldId="2079"/>
            <ac:picMk id="11" creationId="{1969CEB2-97BE-4D53-B93F-16FBDB07A39C}"/>
          </ac:picMkLst>
        </pc:picChg>
        <pc:picChg chg="mod">
          <ac:chgData name="David Warner" userId="S::davidwarner@microsoft.com::51ffa14d-fdfd-4571-a787-ad4b3bb92711" providerId="AD" clId="Web-{A778DC59-0DAA-4304-98BC-160DC968EAE1}" dt="2022-03-24T17:46:56.378" v="36"/>
          <ac:picMkLst>
            <pc:docMk/>
            <pc:sldMk cId="10702720" sldId="2079"/>
            <ac:picMk id="15" creationId="{93E33F33-16F6-44AF-9AC5-57603F31A144}"/>
          </ac:picMkLst>
        </pc:picChg>
      </pc:sldChg>
      <pc:sldChg chg="addSp">
        <pc:chgData name="David Warner" userId="S::davidwarner@microsoft.com::51ffa14d-fdfd-4571-a787-ad4b3bb92711" providerId="AD" clId="Web-{A778DC59-0DAA-4304-98BC-160DC968EAE1}" dt="2022-03-24T17:55:03.160" v="74"/>
        <pc:sldMkLst>
          <pc:docMk/>
          <pc:sldMk cId="4037611923" sldId="3334"/>
        </pc:sldMkLst>
        <pc:spChg chg="add">
          <ac:chgData name="David Warner" userId="S::davidwarner@microsoft.com::51ffa14d-fdfd-4571-a787-ad4b3bb92711" providerId="AD" clId="Web-{A778DC59-0DAA-4304-98BC-160DC968EAE1}" dt="2022-03-24T17:55:03.160" v="74"/>
          <ac:spMkLst>
            <pc:docMk/>
            <pc:sldMk cId="4037611923" sldId="3334"/>
            <ac:spMk id="4" creationId="{C66F143F-5917-AA18-6748-33292BF565DA}"/>
          </ac:spMkLst>
        </pc:spChg>
      </pc:sldChg>
      <pc:sldChg chg="modSp">
        <pc:chgData name="David Warner" userId="S::davidwarner@microsoft.com::51ffa14d-fdfd-4571-a787-ad4b3bb92711" providerId="AD" clId="Web-{A778DC59-0DAA-4304-98BC-160DC968EAE1}" dt="2022-03-24T17:54:48.722" v="70" actId="20577"/>
        <pc:sldMkLst>
          <pc:docMk/>
          <pc:sldMk cId="778883926" sldId="2076136264"/>
        </pc:sldMkLst>
        <pc:spChg chg="mod">
          <ac:chgData name="David Warner" userId="S::davidwarner@microsoft.com::51ffa14d-fdfd-4571-a787-ad4b3bb92711" providerId="AD" clId="Web-{A778DC59-0DAA-4304-98BC-160DC968EAE1}" dt="2022-03-24T17:54:48.722" v="70" actId="20577"/>
          <ac:spMkLst>
            <pc:docMk/>
            <pc:sldMk cId="778883926" sldId="2076136264"/>
            <ac:spMk id="14" creationId="{953584C8-8734-42EA-AD16-6AA2B405D249}"/>
          </ac:spMkLst>
        </pc:spChg>
        <pc:picChg chg="mod">
          <ac:chgData name="David Warner" userId="S::davidwarner@microsoft.com::51ffa14d-fdfd-4571-a787-ad4b3bb92711" providerId="AD" clId="Web-{A778DC59-0DAA-4304-98BC-160DC968EAE1}" dt="2022-03-24T17:52:49.823" v="44"/>
          <ac:picMkLst>
            <pc:docMk/>
            <pc:sldMk cId="778883926" sldId="2076136264"/>
            <ac:picMk id="10" creationId="{15B0DB46-24E4-45EE-8E26-622D1FA3D4D0}"/>
          </ac:picMkLst>
        </pc:picChg>
        <pc:picChg chg="mod">
          <ac:chgData name="David Warner" userId="S::davidwarner@microsoft.com::51ffa14d-fdfd-4571-a787-ad4b3bb92711" providerId="AD" clId="Web-{A778DC59-0DAA-4304-98BC-160DC968EAE1}" dt="2022-03-24T17:52:55.589" v="45"/>
          <ac:picMkLst>
            <pc:docMk/>
            <pc:sldMk cId="778883926" sldId="2076136264"/>
            <ac:picMk id="11" creationId="{47158F51-FAAD-4DE3-B803-9B850CB0571E}"/>
          </ac:picMkLst>
        </pc:picChg>
      </pc:sldChg>
      <pc:sldChg chg="addSp">
        <pc:chgData name="David Warner" userId="S::davidwarner@microsoft.com::51ffa14d-fdfd-4571-a787-ad4b3bb92711" providerId="AD" clId="Web-{A778DC59-0DAA-4304-98BC-160DC968EAE1}" dt="2022-03-24T17:55:00.957" v="73"/>
        <pc:sldMkLst>
          <pc:docMk/>
          <pc:sldMk cId="2925091645" sldId="2076136308"/>
        </pc:sldMkLst>
        <pc:spChg chg="add">
          <ac:chgData name="David Warner" userId="S::davidwarner@microsoft.com::51ffa14d-fdfd-4571-a787-ad4b3bb92711" providerId="AD" clId="Web-{A778DC59-0DAA-4304-98BC-160DC968EAE1}" dt="2022-03-24T17:55:00.957" v="73"/>
          <ac:spMkLst>
            <pc:docMk/>
            <pc:sldMk cId="2925091645" sldId="2076136308"/>
            <ac:spMk id="20" creationId="{87ED503B-B1B0-BD9A-02A9-A97D5FB62B83}"/>
          </ac:spMkLst>
        </pc:spChg>
      </pc:sldChg>
      <pc:sldChg chg="addSp">
        <pc:chgData name="David Warner" userId="S::davidwarner@microsoft.com::51ffa14d-fdfd-4571-a787-ad4b3bb92711" providerId="AD" clId="Web-{A778DC59-0DAA-4304-98BC-160DC968EAE1}" dt="2022-03-24T17:55:13.348" v="80"/>
        <pc:sldMkLst>
          <pc:docMk/>
          <pc:sldMk cId="1964942243" sldId="2076137768"/>
        </pc:sldMkLst>
        <pc:spChg chg="add">
          <ac:chgData name="David Warner" userId="S::davidwarner@microsoft.com::51ffa14d-fdfd-4571-a787-ad4b3bb92711" providerId="AD" clId="Web-{A778DC59-0DAA-4304-98BC-160DC968EAE1}" dt="2022-03-24T17:55:13.348" v="80"/>
          <ac:spMkLst>
            <pc:docMk/>
            <pc:sldMk cId="1964942243" sldId="2076137768"/>
            <ac:spMk id="3" creationId="{53F2B04B-0C2E-FEB3-CDC1-CFB74AAF7A5E}"/>
          </ac:spMkLst>
        </pc:spChg>
      </pc:sldChg>
      <pc:sldChg chg="addSp">
        <pc:chgData name="David Warner" userId="S::davidwarner@microsoft.com::51ffa14d-fdfd-4571-a787-ad4b3bb92711" providerId="AD" clId="Web-{A778DC59-0DAA-4304-98BC-160DC968EAE1}" dt="2022-03-24T17:55:11.567" v="79"/>
        <pc:sldMkLst>
          <pc:docMk/>
          <pc:sldMk cId="1812315545" sldId="2134805597"/>
        </pc:sldMkLst>
        <pc:spChg chg="add">
          <ac:chgData name="David Warner" userId="S::davidwarner@microsoft.com::51ffa14d-fdfd-4571-a787-ad4b3bb92711" providerId="AD" clId="Web-{A778DC59-0DAA-4304-98BC-160DC968EAE1}" dt="2022-03-24T17:55:11.567" v="79"/>
          <ac:spMkLst>
            <pc:docMk/>
            <pc:sldMk cId="1812315545" sldId="2134805597"/>
            <ac:spMk id="2" creationId="{7390AC2D-860C-9C3B-8BB3-9623E0D66A76}"/>
          </ac:spMkLst>
        </pc:spChg>
      </pc:sldChg>
      <pc:sldChg chg="addSp">
        <pc:chgData name="David Warner" userId="S::davidwarner@microsoft.com::51ffa14d-fdfd-4571-a787-ad4b3bb92711" providerId="AD" clId="Web-{A778DC59-0DAA-4304-98BC-160DC968EAE1}" dt="2022-03-24T17:54:58.457" v="71"/>
        <pc:sldMkLst>
          <pc:docMk/>
          <pc:sldMk cId="154491924" sldId="2134805599"/>
        </pc:sldMkLst>
        <pc:spChg chg="add">
          <ac:chgData name="David Warner" userId="S::davidwarner@microsoft.com::51ffa14d-fdfd-4571-a787-ad4b3bb92711" providerId="AD" clId="Web-{A778DC59-0DAA-4304-98BC-160DC968EAE1}" dt="2022-03-24T17:54:58.457" v="71"/>
          <ac:spMkLst>
            <pc:docMk/>
            <pc:sldMk cId="154491924" sldId="2134805599"/>
            <ac:spMk id="4" creationId="{5B106F5C-C758-D061-790F-5603CFC3953E}"/>
          </ac:spMkLst>
        </pc:spChg>
      </pc:sldChg>
      <pc:sldChg chg="addSp">
        <pc:chgData name="David Warner" userId="S::davidwarner@microsoft.com::51ffa14d-fdfd-4571-a787-ad4b3bb92711" providerId="AD" clId="Web-{A778DC59-0DAA-4304-98BC-160DC968EAE1}" dt="2022-03-24T17:55:10.317" v="78"/>
        <pc:sldMkLst>
          <pc:docMk/>
          <pc:sldMk cId="837812005" sldId="2134805600"/>
        </pc:sldMkLst>
        <pc:spChg chg="add">
          <ac:chgData name="David Warner" userId="S::davidwarner@microsoft.com::51ffa14d-fdfd-4571-a787-ad4b3bb92711" providerId="AD" clId="Web-{A778DC59-0DAA-4304-98BC-160DC968EAE1}" dt="2022-03-24T17:55:10.317" v="78"/>
          <ac:spMkLst>
            <pc:docMk/>
            <pc:sldMk cId="837812005" sldId="2134805600"/>
            <ac:spMk id="2" creationId="{F0574555-EB53-B214-0B64-DC8F8745E98D}"/>
          </ac:spMkLst>
        </pc:spChg>
      </pc:sldChg>
      <pc:sldChg chg="addSp">
        <pc:chgData name="David Warner" userId="S::davidwarner@microsoft.com::51ffa14d-fdfd-4571-a787-ad4b3bb92711" providerId="AD" clId="Web-{A778DC59-0DAA-4304-98BC-160DC968EAE1}" dt="2022-03-24T17:54:59.519" v="72"/>
        <pc:sldMkLst>
          <pc:docMk/>
          <pc:sldMk cId="3743370006" sldId="2134805602"/>
        </pc:sldMkLst>
        <pc:spChg chg="add">
          <ac:chgData name="David Warner" userId="S::davidwarner@microsoft.com::51ffa14d-fdfd-4571-a787-ad4b3bb92711" providerId="AD" clId="Web-{A778DC59-0DAA-4304-98BC-160DC968EAE1}" dt="2022-03-24T17:54:59.519" v="72"/>
          <ac:spMkLst>
            <pc:docMk/>
            <pc:sldMk cId="3743370006" sldId="2134805602"/>
            <ac:spMk id="4" creationId="{FFE98978-E71B-BD66-FC50-0701E95BAEA3}"/>
          </ac:spMkLst>
        </pc:spChg>
      </pc:sldChg>
      <pc:sldChg chg="addSp">
        <pc:chgData name="David Warner" userId="S::davidwarner@microsoft.com::51ffa14d-fdfd-4571-a787-ad4b3bb92711" providerId="AD" clId="Web-{A778DC59-0DAA-4304-98BC-160DC968EAE1}" dt="2022-03-24T17:55:09.629" v="77"/>
        <pc:sldMkLst>
          <pc:docMk/>
          <pc:sldMk cId="3452186815" sldId="2134805611"/>
        </pc:sldMkLst>
        <pc:spChg chg="add">
          <ac:chgData name="David Warner" userId="S::davidwarner@microsoft.com::51ffa14d-fdfd-4571-a787-ad4b3bb92711" providerId="AD" clId="Web-{A778DC59-0DAA-4304-98BC-160DC968EAE1}" dt="2022-03-24T17:55:09.629" v="77"/>
          <ac:spMkLst>
            <pc:docMk/>
            <pc:sldMk cId="3452186815" sldId="2134805611"/>
            <ac:spMk id="3" creationId="{DAA10946-8312-69C2-BA0D-A08ABAB18ED5}"/>
          </ac:spMkLst>
        </pc:spChg>
      </pc:sldChg>
    </pc:docChg>
  </pc:docChgLst>
  <pc:docChgLst>
    <pc:chgData name="Julie Turner" userId="S::julie.turner_sympraxisconsulting.com#ext#@microsoft.onmicrosoft.com::51f00042-4c48-4111-9ee4-670ef2fc7d0e" providerId="AD" clId="Web-{CAE03E3D-6BB4-4640-AB45-AE1FA245F913}"/>
    <pc:docChg chg="modSld">
      <pc:chgData name="Julie Turner" userId="S::julie.turner_sympraxisconsulting.com#ext#@microsoft.onmicrosoft.com::51f00042-4c48-4111-9ee4-670ef2fc7d0e" providerId="AD" clId="Web-{CAE03E3D-6BB4-4640-AB45-AE1FA245F913}" dt="2022-03-07T15:29:26.734" v="147" actId="20577"/>
      <pc:docMkLst>
        <pc:docMk/>
      </pc:docMkLst>
      <pc:sldChg chg="delSp modSp">
        <pc:chgData name="Julie Turner" userId="S::julie.turner_sympraxisconsulting.com#ext#@microsoft.onmicrosoft.com::51f00042-4c48-4111-9ee4-670ef2fc7d0e" providerId="AD" clId="Web-{CAE03E3D-6BB4-4640-AB45-AE1FA245F913}" dt="2022-03-07T15:29:26.734" v="147" actId="20577"/>
        <pc:sldMkLst>
          <pc:docMk/>
          <pc:sldMk cId="2877399898" sldId="1623"/>
        </pc:sldMkLst>
        <pc:spChg chg="mod">
          <ac:chgData name="Julie Turner" userId="S::julie.turner_sympraxisconsulting.com#ext#@microsoft.onmicrosoft.com::51f00042-4c48-4111-9ee4-670ef2fc7d0e" providerId="AD" clId="Web-{CAE03E3D-6BB4-4640-AB45-AE1FA245F913}" dt="2022-03-07T15:29:26.734" v="14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AE03E3D-6BB4-4640-AB45-AE1FA245F913}" dt="2022-03-07T15:23:50.208" v="0"/>
          <ac:spMkLst>
            <pc:docMk/>
            <pc:sldMk cId="2877399898" sldId="1623"/>
            <ac:spMk id="138" creationId="{0E283341-2B0A-4250-8C33-8974A0281BCD}"/>
          </ac:spMkLst>
        </pc:spChg>
      </pc:sldChg>
    </pc:docChg>
  </pc:docChgLst>
  <pc:docChgLst>
    <pc:chgData name="Hugo Bernier" userId="846ef6cd-3f11-462c-a4be-44fff9f1a751" providerId="ADAL" clId="{276144F7-F5C1-450A-8220-D3D5FF022EE4}"/>
    <pc:docChg chg="undo redo custSel modSld">
      <pc:chgData name="Hugo Bernier" userId="846ef6cd-3f11-462c-a4be-44fff9f1a751" providerId="ADAL" clId="{276144F7-F5C1-450A-8220-D3D5FF022EE4}" dt="2022-01-27T15:09:52.593" v="174" actId="20577"/>
      <pc:docMkLst>
        <pc:docMk/>
      </pc:docMkLst>
      <pc:sldChg chg="modSp mod">
        <pc:chgData name="Hugo Bernier" userId="846ef6cd-3f11-462c-a4be-44fff9f1a751" providerId="ADAL" clId="{276144F7-F5C1-450A-8220-D3D5FF022EE4}" dt="2022-01-27T15:05:55.431" v="147" actId="20577"/>
        <pc:sldMkLst>
          <pc:docMk/>
          <pc:sldMk cId="4264513327" sldId="2076137808"/>
        </pc:sldMkLst>
        <pc:spChg chg="mod">
          <ac:chgData name="Hugo Bernier" userId="846ef6cd-3f11-462c-a4be-44fff9f1a751" providerId="ADAL" clId="{276144F7-F5C1-450A-8220-D3D5FF022EE4}" dt="2022-01-27T15:05:55.431" v="147" actId="20577"/>
          <ac:spMkLst>
            <pc:docMk/>
            <pc:sldMk cId="4264513327" sldId="2076137808"/>
            <ac:spMk id="5" creationId="{612C861E-93AA-4B5D-8907-782E4E0AF916}"/>
          </ac:spMkLst>
        </pc:spChg>
      </pc:sldChg>
      <pc:sldChg chg="modSp mod">
        <pc:chgData name="Hugo Bernier" userId="846ef6cd-3f11-462c-a4be-44fff9f1a751" providerId="ADAL" clId="{276144F7-F5C1-450A-8220-D3D5FF022EE4}" dt="2022-01-27T15:05:40.535" v="146" actId="20577"/>
        <pc:sldMkLst>
          <pc:docMk/>
          <pc:sldMk cId="915949081" sldId="2134805595"/>
        </pc:sldMkLst>
        <pc:spChg chg="mod">
          <ac:chgData name="Hugo Bernier" userId="846ef6cd-3f11-462c-a4be-44fff9f1a751" providerId="ADAL" clId="{276144F7-F5C1-450A-8220-D3D5FF022EE4}" dt="2022-01-27T15:05:40.535" v="146" actId="20577"/>
          <ac:spMkLst>
            <pc:docMk/>
            <pc:sldMk cId="915949081" sldId="2134805595"/>
            <ac:spMk id="16" creationId="{5415EF0F-C161-4B93-AB99-C778F29F98F9}"/>
          </ac:spMkLst>
        </pc:spChg>
      </pc:sldChg>
      <pc:sldChg chg="modSp mod">
        <pc:chgData name="Hugo Bernier" userId="846ef6cd-3f11-462c-a4be-44fff9f1a751" providerId="ADAL" clId="{276144F7-F5C1-450A-8220-D3D5FF022EE4}" dt="2022-01-27T15:05:35.152" v="145" actId="20577"/>
        <pc:sldMkLst>
          <pc:docMk/>
          <pc:sldMk cId="1812315545" sldId="2134805597"/>
        </pc:sldMkLst>
        <pc:spChg chg="mod">
          <ac:chgData name="Hugo Bernier" userId="846ef6cd-3f11-462c-a4be-44fff9f1a751" providerId="ADAL" clId="{276144F7-F5C1-450A-8220-D3D5FF022EE4}" dt="2022-01-27T15:05:35.152" v="145" actId="20577"/>
          <ac:spMkLst>
            <pc:docMk/>
            <pc:sldMk cId="1812315545" sldId="2134805597"/>
            <ac:spMk id="22" creationId="{7C94A0E2-E065-4E52-BA50-EFAB4348B996}"/>
          </ac:spMkLst>
        </pc:spChg>
      </pc:sldChg>
      <pc:sldChg chg="modSp mod">
        <pc:chgData name="Hugo Bernier" userId="846ef6cd-3f11-462c-a4be-44fff9f1a751" providerId="ADAL" clId="{276144F7-F5C1-450A-8220-D3D5FF022EE4}" dt="2022-01-27T15:09:52.593" v="174" actId="20577"/>
        <pc:sldMkLst>
          <pc:docMk/>
          <pc:sldMk cId="154491924" sldId="2134805599"/>
        </pc:sldMkLst>
        <pc:spChg chg="mod">
          <ac:chgData name="Hugo Bernier" userId="846ef6cd-3f11-462c-a4be-44fff9f1a751" providerId="ADAL" clId="{276144F7-F5C1-450A-8220-D3D5FF022EE4}" dt="2022-01-27T15:09:52.593" v="174" actId="20577"/>
          <ac:spMkLst>
            <pc:docMk/>
            <pc:sldMk cId="154491924" sldId="2134805599"/>
            <ac:spMk id="3" creationId="{CBDC9C38-872E-4048-96FE-C321FEF21EC1}"/>
          </ac:spMkLst>
        </pc:spChg>
      </pc:sldChg>
      <pc:sldChg chg="addSp delSp modSp mod modNotesTx">
        <pc:chgData name="Hugo Bernier" userId="846ef6cd-3f11-462c-a4be-44fff9f1a751" providerId="ADAL" clId="{276144F7-F5C1-450A-8220-D3D5FF022EE4}" dt="2022-01-27T15:06:48.871" v="165" actId="20577"/>
        <pc:sldMkLst>
          <pc:docMk/>
          <pc:sldMk cId="3743370006" sldId="2134805602"/>
        </pc:sldMkLst>
        <pc:spChg chg="mod">
          <ac:chgData name="Hugo Bernier" userId="846ef6cd-3f11-462c-a4be-44fff9f1a751" providerId="ADAL" clId="{276144F7-F5C1-450A-8220-D3D5FF022EE4}" dt="2022-01-27T15:06:48.871" v="165" actId="20577"/>
          <ac:spMkLst>
            <pc:docMk/>
            <pc:sldMk cId="3743370006" sldId="2134805602"/>
            <ac:spMk id="3" creationId="{CBDC9C38-872E-4048-96FE-C321FEF21EC1}"/>
          </ac:spMkLst>
        </pc:spChg>
        <pc:spChg chg="del mod">
          <ac:chgData name="Hugo Bernier" userId="846ef6cd-3f11-462c-a4be-44fff9f1a751" providerId="ADAL" clId="{276144F7-F5C1-450A-8220-D3D5FF022EE4}" dt="2022-01-27T07:03:29.712" v="1" actId="478"/>
          <ac:spMkLst>
            <pc:docMk/>
            <pc:sldMk cId="3743370006" sldId="2134805602"/>
            <ac:spMk id="4" creationId="{EC8F7B2F-BBBF-4FDE-BE9B-49D337CC1333}"/>
          </ac:spMkLst>
        </pc:spChg>
        <pc:spChg chg="mod">
          <ac:chgData name="Hugo Bernier" userId="846ef6cd-3f11-462c-a4be-44fff9f1a751" providerId="ADAL" clId="{276144F7-F5C1-450A-8220-D3D5FF022EE4}" dt="2022-01-27T09:39:52.182" v="46"/>
          <ac:spMkLst>
            <pc:docMk/>
            <pc:sldMk cId="3743370006" sldId="2134805602"/>
            <ac:spMk id="5" creationId="{D99E2DB0-70F3-400F-878F-33AE8632B7BC}"/>
          </ac:spMkLst>
        </pc:spChg>
        <pc:grpChg chg="del mod">
          <ac:chgData name="Hugo Bernier" userId="846ef6cd-3f11-462c-a4be-44fff9f1a751" providerId="ADAL" clId="{276144F7-F5C1-450A-8220-D3D5FF022EE4}" dt="2022-01-27T07:04:19.474" v="3" actId="165"/>
          <ac:grpSpMkLst>
            <pc:docMk/>
            <pc:sldMk cId="3743370006" sldId="2134805602"/>
            <ac:grpSpMk id="33" creationId="{F420675F-2B6B-47BB-9BC9-49C35727A433}"/>
          </ac:grpSpMkLst>
        </pc:grpChg>
        <pc:picChg chg="del topLvl">
          <ac:chgData name="Hugo Bernier" userId="846ef6cd-3f11-462c-a4be-44fff9f1a751" providerId="ADAL" clId="{276144F7-F5C1-450A-8220-D3D5FF022EE4}" dt="2022-01-27T07:04:24.655" v="6" actId="478"/>
          <ac:picMkLst>
            <pc:docMk/>
            <pc:sldMk cId="3743370006" sldId="2134805602"/>
            <ac:picMk id="19" creationId="{644FD7A0-1579-42E8-9C1C-BB2E61E719E4}"/>
          </ac:picMkLst>
        </pc:picChg>
        <pc:picChg chg="del topLvl">
          <ac:chgData name="Hugo Bernier" userId="846ef6cd-3f11-462c-a4be-44fff9f1a751" providerId="ADAL" clId="{276144F7-F5C1-450A-8220-D3D5FF022EE4}" dt="2022-01-27T07:04:24.168" v="5" actId="478"/>
          <ac:picMkLst>
            <pc:docMk/>
            <pc:sldMk cId="3743370006" sldId="2134805602"/>
            <ac:picMk id="23" creationId="{61E22A0E-140F-4076-88E2-F53B153FBDE1}"/>
          </ac:picMkLst>
        </pc:picChg>
        <pc:picChg chg="add mod">
          <ac:chgData name="Hugo Bernier" userId="846ef6cd-3f11-462c-a4be-44fff9f1a751" providerId="ADAL" clId="{276144F7-F5C1-450A-8220-D3D5FF022EE4}" dt="2022-01-27T09:52:42.451" v="115" actId="1076"/>
          <ac:picMkLst>
            <pc:docMk/>
            <pc:sldMk cId="3743370006" sldId="2134805602"/>
            <ac:picMk id="24" creationId="{6474E37F-5FE9-4F97-A309-AC4A081F47A3}"/>
          </ac:picMkLst>
        </pc:picChg>
        <pc:picChg chg="del topLvl">
          <ac:chgData name="Hugo Bernier" userId="846ef6cd-3f11-462c-a4be-44fff9f1a751" providerId="ADAL" clId="{276144F7-F5C1-450A-8220-D3D5FF022EE4}" dt="2022-01-27T07:04:23.409" v="4" actId="478"/>
          <ac:picMkLst>
            <pc:docMk/>
            <pc:sldMk cId="3743370006" sldId="2134805602"/>
            <ac:picMk id="26" creationId="{27AE7AED-6461-409E-BB19-6F2C3D6239DC}"/>
          </ac:picMkLst>
        </pc:picChg>
        <pc:picChg chg="add mod">
          <ac:chgData name="Hugo Bernier" userId="846ef6cd-3f11-462c-a4be-44fff9f1a751" providerId="ADAL" clId="{276144F7-F5C1-450A-8220-D3D5FF022EE4}" dt="2022-01-27T09:52:36.111" v="114" actId="1076"/>
          <ac:picMkLst>
            <pc:docMk/>
            <pc:sldMk cId="3743370006" sldId="2134805602"/>
            <ac:picMk id="29" creationId="{280FFE0D-7449-41DE-9C17-57B73716A0CB}"/>
          </ac:picMkLst>
        </pc:picChg>
        <pc:picChg chg="del mod topLvl">
          <ac:chgData name="Hugo Bernier" userId="846ef6cd-3f11-462c-a4be-44fff9f1a751" providerId="ADAL" clId="{276144F7-F5C1-450A-8220-D3D5FF022EE4}" dt="2022-01-27T07:06:11.241" v="21" actId="478"/>
          <ac:picMkLst>
            <pc:docMk/>
            <pc:sldMk cId="3743370006" sldId="2134805602"/>
            <ac:picMk id="32" creationId="{EAAFE7B7-A914-4C59-A542-9148DCFA52AB}"/>
          </ac:picMkLst>
        </pc:picChg>
        <pc:picChg chg="del topLvl">
          <ac:chgData name="Hugo Bernier" userId="846ef6cd-3f11-462c-a4be-44fff9f1a751" providerId="ADAL" clId="{276144F7-F5C1-450A-8220-D3D5FF022EE4}" dt="2022-01-27T07:04:25.751" v="7" actId="478"/>
          <ac:picMkLst>
            <pc:docMk/>
            <pc:sldMk cId="3743370006" sldId="2134805602"/>
            <ac:picMk id="38" creationId="{7141578A-3E2C-446E-B687-47E245108240}"/>
          </ac:picMkLst>
        </pc:picChg>
        <pc:picChg chg="mod">
          <ac:chgData name="Hugo Bernier" userId="846ef6cd-3f11-462c-a4be-44fff9f1a751" providerId="ADAL" clId="{276144F7-F5C1-450A-8220-D3D5FF022EE4}" dt="2022-01-27T09:52:02.750" v="107" actId="1076"/>
          <ac:picMkLst>
            <pc:docMk/>
            <pc:sldMk cId="3743370006" sldId="2134805602"/>
            <ac:picMk id="46" creationId="{189F0A85-4189-413D-A0C8-A5F3E2FF1168}"/>
          </ac:picMkLst>
        </pc:picChg>
        <pc:picChg chg="del topLvl">
          <ac:chgData name="Hugo Bernier" userId="846ef6cd-3f11-462c-a4be-44fff9f1a751" providerId="ADAL" clId="{276144F7-F5C1-450A-8220-D3D5FF022EE4}" dt="2022-01-27T07:04:26.297" v="8" actId="478"/>
          <ac:picMkLst>
            <pc:docMk/>
            <pc:sldMk cId="3743370006" sldId="2134805602"/>
            <ac:picMk id="1026" creationId="{30AE5ED2-6321-4B45-8513-786B35FBE052}"/>
          </ac:picMkLst>
        </pc:picChg>
      </pc:sldChg>
    </pc:docChg>
  </pc:docChgLst>
  <pc:docChgLst>
    <pc:chgData name="Julie Turner" userId="S::julie.turner_sympraxisconsulting.com#ext#@microsoft.onmicrosoft.com::51f00042-4c48-4111-9ee4-670ef2fc7d0e" providerId="AD" clId="Web-{B70CB339-D10D-45D9-8230-F8454AD9D3E2}"/>
    <pc:docChg chg="modSld">
      <pc:chgData name="Julie Turner" userId="S::julie.turner_sympraxisconsulting.com#ext#@microsoft.onmicrosoft.com::51f00042-4c48-4111-9ee4-670ef2fc7d0e" providerId="AD" clId="Web-{B70CB339-D10D-45D9-8230-F8454AD9D3E2}" dt="2022-05-30T14:07:29.134" v="52" actId="20577"/>
      <pc:docMkLst>
        <pc:docMk/>
      </pc:docMkLst>
      <pc:sldChg chg="delSp modSp">
        <pc:chgData name="Julie Turner" userId="S::julie.turner_sympraxisconsulting.com#ext#@microsoft.onmicrosoft.com::51f00042-4c48-4111-9ee4-670ef2fc7d0e" providerId="AD" clId="Web-{B70CB339-D10D-45D9-8230-F8454AD9D3E2}" dt="2022-05-30T14:07:29.134" v="52" actId="20577"/>
        <pc:sldMkLst>
          <pc:docMk/>
          <pc:sldMk cId="2877399898" sldId="1623"/>
        </pc:sldMkLst>
        <pc:spChg chg="mod">
          <ac:chgData name="Julie Turner" userId="S::julie.turner_sympraxisconsulting.com#ext#@microsoft.onmicrosoft.com::51f00042-4c48-4111-9ee4-670ef2fc7d0e" providerId="AD" clId="Web-{B70CB339-D10D-45D9-8230-F8454AD9D3E2}" dt="2022-05-30T14:07:29.1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B70CB339-D10D-45D9-8230-F8454AD9D3E2}" dt="2022-05-30T14:05:53.303" v="0"/>
          <ac:spMkLst>
            <pc:docMk/>
            <pc:sldMk cId="2877399898" sldId="1623"/>
            <ac:spMk id="207" creationId="{D009BDCD-A705-684E-3ADE-323F8426613F}"/>
          </ac:spMkLst>
        </pc:spChg>
      </pc:sldChg>
    </pc:docChg>
  </pc:docChgLst>
  <pc:docChgLst>
    <pc:chgData name="David Warner" userId="51ffa14d-fdfd-4571-a787-ad4b3bb92711" providerId="ADAL" clId="{53BF0795-0198-4BED-AB1F-CFD9FC106BC3}"/>
    <pc:docChg chg="custSel modSld">
      <pc:chgData name="David Warner" userId="51ffa14d-fdfd-4571-a787-ad4b3bb92711" providerId="ADAL" clId="{53BF0795-0198-4BED-AB1F-CFD9FC106BC3}" dt="2022-06-16T22:15:33.404" v="67" actId="14826"/>
      <pc:docMkLst>
        <pc:docMk/>
      </pc:docMkLst>
      <pc:sldChg chg="modSp mod">
        <pc:chgData name="David Warner" userId="51ffa14d-fdfd-4571-a787-ad4b3bb92711" providerId="ADAL" clId="{53BF0795-0198-4BED-AB1F-CFD9FC106BC3}" dt="2022-06-16T21:47:53.715" v="26" actId="20577"/>
        <pc:sldMkLst>
          <pc:docMk/>
          <pc:sldMk cId="2967945684" sldId="277"/>
        </pc:sldMkLst>
        <pc:spChg chg="mod">
          <ac:chgData name="David Warner" userId="51ffa14d-fdfd-4571-a787-ad4b3bb92711" providerId="ADAL" clId="{53BF0795-0198-4BED-AB1F-CFD9FC106BC3}" dt="2022-06-16T21:47:53.715" v="26" actId="20577"/>
          <ac:spMkLst>
            <pc:docMk/>
            <pc:sldMk cId="2967945684" sldId="277"/>
            <ac:spMk id="4" creationId="{A04E16D6-6682-4068-BF11-BA8E4E8E1BBC}"/>
          </ac:spMkLst>
        </pc:spChg>
      </pc:sldChg>
      <pc:sldChg chg="modSp mod">
        <pc:chgData name="David Warner" userId="51ffa14d-fdfd-4571-a787-ad4b3bb92711" providerId="ADAL" clId="{53BF0795-0198-4BED-AB1F-CFD9FC106BC3}" dt="2022-06-16T21:47:21.750" v="3" actId="20577"/>
        <pc:sldMkLst>
          <pc:docMk/>
          <pc:sldMk cId="287163252" sldId="1567"/>
        </pc:sldMkLst>
        <pc:spChg chg="mod">
          <ac:chgData name="David Warner" userId="51ffa14d-fdfd-4571-a787-ad4b3bb92711" providerId="ADAL" clId="{53BF0795-0198-4BED-AB1F-CFD9FC106BC3}" dt="2022-06-16T21:47:21.750" v="3" actId="20577"/>
          <ac:spMkLst>
            <pc:docMk/>
            <pc:sldMk cId="287163252" sldId="1567"/>
            <ac:spMk id="8" creationId="{00000000-0000-0000-0000-000000000000}"/>
          </ac:spMkLst>
        </pc:spChg>
      </pc:sldChg>
      <pc:sldChg chg="addSp mod">
        <pc:chgData name="David Warner" userId="51ffa14d-fdfd-4571-a787-ad4b3bb92711" providerId="ADAL" clId="{53BF0795-0198-4BED-AB1F-CFD9FC106BC3}" dt="2022-06-16T21:48:58.382" v="34" actId="22"/>
        <pc:sldMkLst>
          <pc:docMk/>
          <pc:sldMk cId="2877399898" sldId="1623"/>
        </pc:sldMkLst>
        <pc:spChg chg="add">
          <ac:chgData name="David Warner" userId="51ffa14d-fdfd-4571-a787-ad4b3bb92711" providerId="ADAL" clId="{53BF0795-0198-4BED-AB1F-CFD9FC106BC3}" dt="2022-06-16T21:48:58.382" v="34" actId="22"/>
          <ac:spMkLst>
            <pc:docMk/>
            <pc:sldMk cId="2877399898" sldId="1623"/>
            <ac:spMk id="138" creationId="{6C36921C-1832-3FAD-D783-23A9B1CE064B}"/>
          </ac:spMkLst>
        </pc:spChg>
      </pc:sldChg>
      <pc:sldChg chg="addSp delSp mod">
        <pc:chgData name="David Warner" userId="51ffa14d-fdfd-4571-a787-ad4b3bb92711" providerId="ADAL" clId="{53BF0795-0198-4BED-AB1F-CFD9FC106BC3}" dt="2022-06-16T21:48:54.536" v="32" actId="478"/>
        <pc:sldMkLst>
          <pc:docMk/>
          <pc:sldMk cId="707887086" sldId="1633"/>
        </pc:sldMkLst>
        <pc:spChg chg="add del">
          <ac:chgData name="David Warner" userId="51ffa14d-fdfd-4571-a787-ad4b3bb92711" providerId="ADAL" clId="{53BF0795-0198-4BED-AB1F-CFD9FC106BC3}" dt="2022-06-16T21:48:54.536" v="32" actId="478"/>
          <ac:spMkLst>
            <pc:docMk/>
            <pc:sldMk cId="707887086" sldId="1633"/>
            <ac:spMk id="2" creationId="{563CBA6F-79CB-21B4-6F7A-6A35D81A4874}"/>
          </ac:spMkLst>
        </pc:spChg>
      </pc:sldChg>
      <pc:sldChg chg="addSp mod">
        <pc:chgData name="David Warner" userId="51ffa14d-fdfd-4571-a787-ad4b3bb92711" providerId="ADAL" clId="{53BF0795-0198-4BED-AB1F-CFD9FC106BC3}" dt="2022-06-16T21:48:56.241" v="33" actId="22"/>
        <pc:sldMkLst>
          <pc:docMk/>
          <pc:sldMk cId="2253365439" sldId="1642"/>
        </pc:sldMkLst>
        <pc:spChg chg="add">
          <ac:chgData name="David Warner" userId="51ffa14d-fdfd-4571-a787-ad4b3bb92711" providerId="ADAL" clId="{53BF0795-0198-4BED-AB1F-CFD9FC106BC3}" dt="2022-06-16T21:48:56.241" v="33" actId="22"/>
          <ac:spMkLst>
            <pc:docMk/>
            <pc:sldMk cId="2253365439" sldId="1642"/>
            <ac:spMk id="4" creationId="{1A38F402-F968-4A33-A6D4-EDDFAB75767C}"/>
          </ac:spMkLst>
        </pc:spChg>
      </pc:sldChg>
      <pc:sldChg chg="modSp mod">
        <pc:chgData name="David Warner" userId="51ffa14d-fdfd-4571-a787-ad4b3bb92711" providerId="ADAL" clId="{53BF0795-0198-4BED-AB1F-CFD9FC106BC3}" dt="2022-06-16T22:15:33.404" v="67" actId="14826"/>
        <pc:sldMkLst>
          <pc:docMk/>
          <pc:sldMk cId="10702720" sldId="2079"/>
        </pc:sldMkLst>
        <pc:spChg chg="mod">
          <ac:chgData name="David Warner" userId="51ffa14d-fdfd-4571-a787-ad4b3bb92711" providerId="ADAL" clId="{53BF0795-0198-4BED-AB1F-CFD9FC106BC3}" dt="2022-06-16T22:02:27.530" v="52"/>
          <ac:spMkLst>
            <pc:docMk/>
            <pc:sldMk cId="10702720" sldId="2079"/>
            <ac:spMk id="8" creationId="{00000000-0000-0000-0000-000000000000}"/>
          </ac:spMkLst>
        </pc:spChg>
        <pc:picChg chg="mod">
          <ac:chgData name="David Warner" userId="51ffa14d-fdfd-4571-a787-ad4b3bb92711" providerId="ADAL" clId="{53BF0795-0198-4BED-AB1F-CFD9FC106BC3}" dt="2022-06-16T22:15:20.531" v="65" actId="14826"/>
          <ac:picMkLst>
            <pc:docMk/>
            <pc:sldMk cId="10702720" sldId="2079"/>
            <ac:picMk id="11" creationId="{1969CEB2-97BE-4D53-B93F-16FBDB07A39C}"/>
          </ac:picMkLst>
        </pc:picChg>
        <pc:picChg chg="mod">
          <ac:chgData name="David Warner" userId="51ffa14d-fdfd-4571-a787-ad4b3bb92711" providerId="ADAL" clId="{53BF0795-0198-4BED-AB1F-CFD9FC106BC3}" dt="2022-06-16T22:15:28.606" v="66" actId="14826"/>
          <ac:picMkLst>
            <pc:docMk/>
            <pc:sldMk cId="10702720" sldId="2079"/>
            <ac:picMk id="15" creationId="{93E33F33-16F6-44AF-9AC5-57603F31A144}"/>
          </ac:picMkLst>
        </pc:picChg>
        <pc:picChg chg="mod">
          <ac:chgData name="David Warner" userId="51ffa14d-fdfd-4571-a787-ad4b3bb92711" providerId="ADAL" clId="{53BF0795-0198-4BED-AB1F-CFD9FC106BC3}" dt="2022-06-16T22:15:33.404" v="67" actId="14826"/>
          <ac:picMkLst>
            <pc:docMk/>
            <pc:sldMk cId="10702720" sldId="2079"/>
            <ac:picMk id="1026" creationId="{537279A6-8E12-B265-2298-E98CCE75128E}"/>
          </ac:picMkLst>
        </pc:picChg>
      </pc:sldChg>
      <pc:sldChg chg="addSp mod">
        <pc:chgData name="David Warner" userId="51ffa14d-fdfd-4571-a787-ad4b3bb92711" providerId="ADAL" clId="{53BF0795-0198-4BED-AB1F-CFD9FC106BC3}" dt="2022-06-16T21:48:50.140" v="30" actId="22"/>
        <pc:sldMkLst>
          <pc:docMk/>
          <pc:sldMk cId="4037611923" sldId="3334"/>
        </pc:sldMkLst>
        <pc:spChg chg="add">
          <ac:chgData name="David Warner" userId="51ffa14d-fdfd-4571-a787-ad4b3bb92711" providerId="ADAL" clId="{53BF0795-0198-4BED-AB1F-CFD9FC106BC3}" dt="2022-06-16T21:48:50.140" v="30" actId="22"/>
          <ac:spMkLst>
            <pc:docMk/>
            <pc:sldMk cId="4037611923" sldId="3334"/>
            <ac:spMk id="4" creationId="{76E6CBF5-C9C4-FA81-0EF7-64FB1B834229}"/>
          </ac:spMkLst>
        </pc:spChg>
      </pc:sldChg>
      <pc:sldChg chg="modSp mod">
        <pc:chgData name="David Warner" userId="51ffa14d-fdfd-4571-a787-ad4b3bb92711" providerId="ADAL" clId="{53BF0795-0198-4BED-AB1F-CFD9FC106BC3}" dt="2022-06-16T22:15:07.477" v="64" actId="1076"/>
        <pc:sldMkLst>
          <pc:docMk/>
          <pc:sldMk cId="778883926" sldId="2076136264"/>
        </pc:sldMkLst>
        <pc:spChg chg="mod">
          <ac:chgData name="David Warner" userId="51ffa14d-fdfd-4571-a787-ad4b3bb92711" providerId="ADAL" clId="{53BF0795-0198-4BED-AB1F-CFD9FC106BC3}" dt="2022-06-16T22:07:02.053" v="58"/>
          <ac:spMkLst>
            <pc:docMk/>
            <pc:sldMk cId="778883926" sldId="2076136264"/>
            <ac:spMk id="14" creationId="{953584C8-8734-42EA-AD16-6AA2B405D249}"/>
          </ac:spMkLst>
        </pc:spChg>
        <pc:picChg chg="mod">
          <ac:chgData name="David Warner" userId="51ffa14d-fdfd-4571-a787-ad4b3bb92711" providerId="ADAL" clId="{53BF0795-0198-4BED-AB1F-CFD9FC106BC3}" dt="2022-06-16T22:15:05.782" v="63" actId="1076"/>
          <ac:picMkLst>
            <pc:docMk/>
            <pc:sldMk cId="778883926" sldId="2076136264"/>
            <ac:picMk id="10" creationId="{15B0DB46-24E4-45EE-8E26-622D1FA3D4D0}"/>
          </ac:picMkLst>
        </pc:picChg>
        <pc:picChg chg="mod">
          <ac:chgData name="David Warner" userId="51ffa14d-fdfd-4571-a787-ad4b3bb92711" providerId="ADAL" clId="{53BF0795-0198-4BED-AB1F-CFD9FC106BC3}" dt="2022-06-16T22:15:04.287" v="62" actId="1076"/>
          <ac:picMkLst>
            <pc:docMk/>
            <pc:sldMk cId="778883926" sldId="2076136264"/>
            <ac:picMk id="11" creationId="{47158F51-FAAD-4DE3-B803-9B850CB0571E}"/>
          </ac:picMkLst>
        </pc:picChg>
        <pc:picChg chg="mod">
          <ac:chgData name="David Warner" userId="51ffa14d-fdfd-4571-a787-ad4b3bb92711" providerId="ADAL" clId="{53BF0795-0198-4BED-AB1F-CFD9FC106BC3}" dt="2022-06-16T22:15:07.477" v="64" actId="1076"/>
          <ac:picMkLst>
            <pc:docMk/>
            <pc:sldMk cId="778883926" sldId="2076136264"/>
            <ac:picMk id="1026" creationId="{7589D753-3A71-0422-566B-5CB448A69729}"/>
          </ac:picMkLst>
        </pc:picChg>
      </pc:sldChg>
      <pc:sldChg chg="addSp mod">
        <pc:chgData name="David Warner" userId="51ffa14d-fdfd-4571-a787-ad4b3bb92711" providerId="ADAL" clId="{53BF0795-0198-4BED-AB1F-CFD9FC106BC3}" dt="2022-06-16T21:48:12.889" v="29" actId="22"/>
        <pc:sldMkLst>
          <pc:docMk/>
          <pc:sldMk cId="2925091645" sldId="2076136308"/>
        </pc:sldMkLst>
        <pc:spChg chg="add">
          <ac:chgData name="David Warner" userId="51ffa14d-fdfd-4571-a787-ad4b3bb92711" providerId="ADAL" clId="{53BF0795-0198-4BED-AB1F-CFD9FC106BC3}" dt="2022-06-16T21:48:12.889" v="29" actId="22"/>
          <ac:spMkLst>
            <pc:docMk/>
            <pc:sldMk cId="2925091645" sldId="2076136308"/>
            <ac:spMk id="5" creationId="{D72C93EB-9D90-3680-2646-AF0D82D68788}"/>
          </ac:spMkLst>
        </pc:spChg>
      </pc:sldChg>
      <pc:sldChg chg="addSp mod">
        <pc:chgData name="David Warner" userId="51ffa14d-fdfd-4571-a787-ad4b3bb92711" providerId="ADAL" clId="{53BF0795-0198-4BED-AB1F-CFD9FC106BC3}" dt="2022-06-16T21:49:50.107" v="38" actId="22"/>
        <pc:sldMkLst>
          <pc:docMk/>
          <pc:sldMk cId="1812315545" sldId="2134805597"/>
        </pc:sldMkLst>
        <pc:spChg chg="add">
          <ac:chgData name="David Warner" userId="51ffa14d-fdfd-4571-a787-ad4b3bb92711" providerId="ADAL" clId="{53BF0795-0198-4BED-AB1F-CFD9FC106BC3}" dt="2022-06-16T21:49:50.107" v="38" actId="22"/>
          <ac:spMkLst>
            <pc:docMk/>
            <pc:sldMk cId="1812315545" sldId="2134805597"/>
            <ac:spMk id="3" creationId="{8472D212-E2EA-BB74-5A36-87435CA65001}"/>
          </ac:spMkLst>
        </pc:spChg>
      </pc:sldChg>
      <pc:sldChg chg="addSp mod">
        <pc:chgData name="David Warner" userId="51ffa14d-fdfd-4571-a787-ad4b3bb92711" providerId="ADAL" clId="{53BF0795-0198-4BED-AB1F-CFD9FC106BC3}" dt="2022-06-16T21:48:09.715" v="27" actId="22"/>
        <pc:sldMkLst>
          <pc:docMk/>
          <pc:sldMk cId="154491924" sldId="2134805599"/>
        </pc:sldMkLst>
        <pc:spChg chg="add">
          <ac:chgData name="David Warner" userId="51ffa14d-fdfd-4571-a787-ad4b3bb92711" providerId="ADAL" clId="{53BF0795-0198-4BED-AB1F-CFD9FC106BC3}" dt="2022-06-16T21:48:09.715" v="27" actId="22"/>
          <ac:spMkLst>
            <pc:docMk/>
            <pc:sldMk cId="154491924" sldId="2134805599"/>
            <ac:spMk id="4" creationId="{272EFA62-1AF9-B3F6-E6FB-29EF941A49F3}"/>
          </ac:spMkLst>
        </pc:spChg>
      </pc:sldChg>
      <pc:sldChg chg="addSp mod">
        <pc:chgData name="David Warner" userId="51ffa14d-fdfd-4571-a787-ad4b3bb92711" providerId="ADAL" clId="{53BF0795-0198-4BED-AB1F-CFD9FC106BC3}" dt="2022-06-16T21:49:03.780" v="36" actId="22"/>
        <pc:sldMkLst>
          <pc:docMk/>
          <pc:sldMk cId="837812005" sldId="2134805600"/>
        </pc:sldMkLst>
        <pc:spChg chg="add">
          <ac:chgData name="David Warner" userId="51ffa14d-fdfd-4571-a787-ad4b3bb92711" providerId="ADAL" clId="{53BF0795-0198-4BED-AB1F-CFD9FC106BC3}" dt="2022-06-16T21:49:03.780" v="36" actId="22"/>
          <ac:spMkLst>
            <pc:docMk/>
            <pc:sldMk cId="837812005" sldId="2134805600"/>
            <ac:spMk id="2" creationId="{6C5B4810-099F-4D4E-5245-20BDE904B0C0}"/>
          </ac:spMkLst>
        </pc:spChg>
      </pc:sldChg>
      <pc:sldChg chg="addSp mod">
        <pc:chgData name="David Warner" userId="51ffa14d-fdfd-4571-a787-ad4b3bb92711" providerId="ADAL" clId="{53BF0795-0198-4BED-AB1F-CFD9FC106BC3}" dt="2022-06-16T21:49:01.595" v="35" actId="22"/>
        <pc:sldMkLst>
          <pc:docMk/>
          <pc:sldMk cId="3452186815" sldId="2134805611"/>
        </pc:sldMkLst>
        <pc:spChg chg="add">
          <ac:chgData name="David Warner" userId="51ffa14d-fdfd-4571-a787-ad4b3bb92711" providerId="ADAL" clId="{53BF0795-0198-4BED-AB1F-CFD9FC106BC3}" dt="2022-06-16T21:49:01.595" v="35" actId="22"/>
          <ac:spMkLst>
            <pc:docMk/>
            <pc:sldMk cId="3452186815" sldId="2134805611"/>
            <ac:spMk id="3" creationId="{E527961E-4C86-0D89-A176-5888559C2CBB}"/>
          </ac:spMkLst>
        </pc:spChg>
      </pc:sldChg>
      <pc:sldChg chg="addSp modSp mod">
        <pc:chgData name="David Warner" userId="51ffa14d-fdfd-4571-a787-ad4b3bb92711" providerId="ADAL" clId="{53BF0795-0198-4BED-AB1F-CFD9FC106BC3}" dt="2022-06-16T21:50:23.792" v="46" actId="22"/>
        <pc:sldMkLst>
          <pc:docMk/>
          <pc:sldMk cId="1954581032" sldId="2134805612"/>
        </pc:sldMkLst>
        <pc:spChg chg="add">
          <ac:chgData name="David Warner" userId="51ffa14d-fdfd-4571-a787-ad4b3bb92711" providerId="ADAL" clId="{53BF0795-0198-4BED-AB1F-CFD9FC106BC3}" dt="2022-06-16T21:50:23.792" v="46" actId="22"/>
          <ac:spMkLst>
            <pc:docMk/>
            <pc:sldMk cId="1954581032" sldId="2134805612"/>
            <ac:spMk id="3" creationId="{0D67C4BC-D87F-31B7-0098-B5F3D7150486}"/>
          </ac:spMkLst>
        </pc:spChg>
        <pc:spChg chg="mod">
          <ac:chgData name="David Warner" userId="51ffa14d-fdfd-4571-a787-ad4b3bb92711" providerId="ADAL" clId="{53BF0795-0198-4BED-AB1F-CFD9FC106BC3}" dt="2022-06-16T21:50:07.725" v="45" actId="20577"/>
          <ac:spMkLst>
            <pc:docMk/>
            <pc:sldMk cId="1954581032" sldId="2134805612"/>
            <ac:spMk id="19" creationId="{B96EE522-6672-435D-A47F-0B904BCE8C3A}"/>
          </ac:spMkLst>
        </pc:spChg>
      </pc:sldChg>
      <pc:sldChg chg="addSp mod">
        <pc:chgData name="David Warner" userId="51ffa14d-fdfd-4571-a787-ad4b3bb92711" providerId="ADAL" clId="{53BF0795-0198-4BED-AB1F-CFD9FC106BC3}" dt="2022-06-16T21:48:10.664" v="28" actId="22"/>
        <pc:sldMkLst>
          <pc:docMk/>
          <pc:sldMk cId="1183489955" sldId="2145707292"/>
        </pc:sldMkLst>
        <pc:spChg chg="add">
          <ac:chgData name="David Warner" userId="51ffa14d-fdfd-4571-a787-ad4b3bb92711" providerId="ADAL" clId="{53BF0795-0198-4BED-AB1F-CFD9FC106BC3}" dt="2022-06-16T21:48:10.664" v="28" actId="22"/>
          <ac:spMkLst>
            <pc:docMk/>
            <pc:sldMk cId="1183489955" sldId="2145707292"/>
            <ac:spMk id="19" creationId="{8581E354-260B-538F-973B-62ACC9DEA8D3}"/>
          </ac:spMkLst>
        </pc:spChg>
      </pc:sldChg>
      <pc:sldChg chg="addSp mod">
        <pc:chgData name="David Warner" userId="51ffa14d-fdfd-4571-a787-ad4b3bb92711" providerId="ADAL" clId="{53BF0795-0198-4BED-AB1F-CFD9FC106BC3}" dt="2022-06-16T21:49:43.704" v="37" actId="22"/>
        <pc:sldMkLst>
          <pc:docMk/>
          <pc:sldMk cId="3610024156" sldId="2145707298"/>
        </pc:sldMkLst>
        <pc:spChg chg="add">
          <ac:chgData name="David Warner" userId="51ffa14d-fdfd-4571-a787-ad4b3bb92711" providerId="ADAL" clId="{53BF0795-0198-4BED-AB1F-CFD9FC106BC3}" dt="2022-06-16T21:49:43.704" v="37" actId="22"/>
          <ac:spMkLst>
            <pc:docMk/>
            <pc:sldMk cId="3610024156" sldId="2145707298"/>
            <ac:spMk id="4" creationId="{C6750B01-E151-C468-9E16-8D872F1BBB77}"/>
          </ac:spMkLst>
        </pc:spChg>
      </pc:sldChg>
      <pc:sldChg chg="modSp mod">
        <pc:chgData name="David Warner" userId="51ffa14d-fdfd-4571-a787-ad4b3bb92711" providerId="ADAL" clId="{53BF0795-0198-4BED-AB1F-CFD9FC106BC3}" dt="2022-06-16T21:47:26.288" v="7" actId="20577"/>
        <pc:sldMkLst>
          <pc:docMk/>
          <pc:sldMk cId="4180230614" sldId="2145707299"/>
        </pc:sldMkLst>
        <pc:spChg chg="mod">
          <ac:chgData name="David Warner" userId="51ffa14d-fdfd-4571-a787-ad4b3bb92711" providerId="ADAL" clId="{53BF0795-0198-4BED-AB1F-CFD9FC106BC3}" dt="2022-06-16T21:47:26.288" v="7" actId="20577"/>
          <ac:spMkLst>
            <pc:docMk/>
            <pc:sldMk cId="4180230614" sldId="2145707299"/>
            <ac:spMk id="8" creationId="{00000000-0000-0000-0000-000000000000}"/>
          </ac:spMkLst>
        </pc:spChg>
      </pc:sldChg>
    </pc:docChg>
  </pc:docChgLst>
  <pc:docChgLst>
    <pc:chgData name="David Warner" userId="S::david_dwarnerii.com#ext#@microsoft.onmicrosoft.com::acafcf14-4098-4a83-9425-e73571277a06" providerId="AD" clId="Web-{06C4C54F-E103-47EE-BF67-618A93E219B2}"/>
    <pc:docChg chg="modSld">
      <pc:chgData name="David Warner" userId="S::david_dwarnerii.com#ext#@microsoft.onmicrosoft.com::acafcf14-4098-4a83-9425-e73571277a06" providerId="AD" clId="Web-{06C4C54F-E103-47EE-BF67-618A93E219B2}" dt="2021-10-21T13:11:55.710" v="8" actId="20577"/>
      <pc:docMkLst>
        <pc:docMk/>
      </pc:docMkLst>
      <pc:sldChg chg="modSp">
        <pc:chgData name="David Warner" userId="S::david_dwarnerii.com#ext#@microsoft.onmicrosoft.com::acafcf14-4098-4a83-9425-e73571277a06" providerId="AD" clId="Web-{06C4C54F-E103-47EE-BF67-618A93E219B2}" dt="2021-10-21T13:11:55.710" v="8" actId="20577"/>
        <pc:sldMkLst>
          <pc:docMk/>
          <pc:sldMk cId="154491924" sldId="2134805599"/>
        </pc:sldMkLst>
        <pc:spChg chg="mod">
          <ac:chgData name="David Warner" userId="S::david_dwarnerii.com#ext#@microsoft.onmicrosoft.com::acafcf14-4098-4a83-9425-e73571277a06" providerId="AD" clId="Web-{06C4C54F-E103-47EE-BF67-618A93E219B2}" dt="2021-10-21T13:11:55.710" v="8" actId="20577"/>
          <ac:spMkLst>
            <pc:docMk/>
            <pc:sldMk cId="154491924" sldId="2134805599"/>
            <ac:spMk id="3" creationId="{CBDC9C38-872E-4048-96FE-C321FEF21EC1}"/>
          </ac:spMkLst>
        </pc:spChg>
      </pc:sldChg>
    </pc:docChg>
  </pc:docChgLst>
  <pc:docChgLst>
    <pc:chgData name="David Warner" userId="S::david_dwarnerii.com#ext#@microsoft.onmicrosoft.com::acafcf14-4098-4a83-9425-e73571277a06" providerId="AD" clId="Web-{941FECF5-FCDA-4384-907E-048B3209DD67}"/>
    <pc:docChg chg="modSld">
      <pc:chgData name="David Warner" userId="S::david_dwarnerii.com#ext#@microsoft.onmicrosoft.com::acafcf14-4098-4a83-9425-e73571277a06" providerId="AD" clId="Web-{941FECF5-FCDA-4384-907E-048B3209DD67}" dt="2022-02-10T20:24:51" v="138" actId="20577"/>
      <pc:docMkLst>
        <pc:docMk/>
      </pc:docMkLst>
      <pc:sldChg chg="modSp">
        <pc:chgData name="David Warner" userId="S::david_dwarnerii.com#ext#@microsoft.onmicrosoft.com::acafcf14-4098-4a83-9425-e73571277a06" providerId="AD" clId="Web-{941FECF5-FCDA-4384-907E-048B3209DD67}" dt="2022-02-10T18:03:52.886" v="18" actId="20577"/>
        <pc:sldMkLst>
          <pc:docMk/>
          <pc:sldMk cId="2967945684" sldId="277"/>
        </pc:sldMkLst>
        <pc:spChg chg="mod">
          <ac:chgData name="David Warner" userId="S::david_dwarnerii.com#ext#@microsoft.onmicrosoft.com::acafcf14-4098-4a83-9425-e73571277a06" providerId="AD" clId="Web-{941FECF5-FCDA-4384-907E-048B3209DD67}" dt="2022-02-10T18:03:52.886"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41FECF5-FCDA-4384-907E-048B3209DD67}" dt="2022-02-10T18:03:16.150" v="3" actId="20577"/>
        <pc:sldMkLst>
          <pc:docMk/>
          <pc:sldMk cId="287163252" sldId="1567"/>
        </pc:sldMkLst>
        <pc:spChg chg="mod">
          <ac:chgData name="David Warner" userId="S::david_dwarnerii.com#ext#@microsoft.onmicrosoft.com::acafcf14-4098-4a83-9425-e73571277a06" providerId="AD" clId="Web-{941FECF5-FCDA-4384-907E-048B3209DD67}" dt="2022-02-10T18:03:16.150"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41FECF5-FCDA-4384-907E-048B3209DD67}" dt="2022-02-10T18:04:45.215" v="25"/>
        <pc:sldMkLst>
          <pc:docMk/>
          <pc:sldMk cId="2877399898" sldId="1623"/>
        </pc:sldMkLst>
        <pc:spChg chg="add">
          <ac:chgData name="David Warner" userId="S::david_dwarnerii.com#ext#@microsoft.onmicrosoft.com::acafcf14-4098-4a83-9425-e73571277a06" providerId="AD" clId="Web-{941FECF5-FCDA-4384-907E-048B3209DD67}" dt="2022-02-10T18:04:45.215" v="25"/>
          <ac:spMkLst>
            <pc:docMk/>
            <pc:sldMk cId="2877399898" sldId="1623"/>
            <ac:spMk id="141" creationId="{A77ACBBF-1273-4920-83CC-0F39B723A9FA}"/>
          </ac:spMkLst>
        </pc:spChg>
      </pc:sldChg>
      <pc:sldChg chg="addSp">
        <pc:chgData name="David Warner" userId="S::david_dwarnerii.com#ext#@microsoft.onmicrosoft.com::acafcf14-4098-4a83-9425-e73571277a06" providerId="AD" clId="Web-{941FECF5-FCDA-4384-907E-048B3209DD67}" dt="2022-02-10T18:04:43.699" v="24"/>
        <pc:sldMkLst>
          <pc:docMk/>
          <pc:sldMk cId="2253365439" sldId="1642"/>
        </pc:sldMkLst>
        <pc:spChg chg="add">
          <ac:chgData name="David Warner" userId="S::david_dwarnerii.com#ext#@microsoft.onmicrosoft.com::acafcf14-4098-4a83-9425-e73571277a06" providerId="AD" clId="Web-{941FECF5-FCDA-4384-907E-048B3209DD67}" dt="2022-02-10T18:04:43.699" v="24"/>
          <ac:spMkLst>
            <pc:docMk/>
            <pc:sldMk cId="2253365439" sldId="1642"/>
            <ac:spMk id="4" creationId="{415180CB-1631-406C-9B63-EC80A7F390D1}"/>
          </ac:spMkLst>
        </pc:spChg>
      </pc:sldChg>
      <pc:sldChg chg="addSp delSp modSp">
        <pc:chgData name="David Warner" userId="S::david_dwarnerii.com#ext#@microsoft.onmicrosoft.com::acafcf14-4098-4a83-9425-e73571277a06" providerId="AD" clId="Web-{941FECF5-FCDA-4384-907E-048B3209DD67}" dt="2022-02-10T20:24:51" v="138" actId="20577"/>
        <pc:sldMkLst>
          <pc:docMk/>
          <pc:sldMk cId="10702720" sldId="2079"/>
        </pc:sldMkLst>
        <pc:spChg chg="mod">
          <ac:chgData name="David Warner" userId="S::david_dwarnerii.com#ext#@microsoft.onmicrosoft.com::acafcf14-4098-4a83-9425-e73571277a06" providerId="AD" clId="Web-{941FECF5-FCDA-4384-907E-048B3209DD67}" dt="2022-02-10T20:24:51" v="138"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41FECF5-FCDA-4384-907E-048B3209DD67}" dt="2022-02-10T20:20:25.102" v="60"/>
          <ac:picMkLst>
            <pc:docMk/>
            <pc:sldMk cId="10702720" sldId="2079"/>
            <ac:picMk id="2" creationId="{619630DA-55FA-465E-83F2-A89A5DE2BB6A}"/>
          </ac:picMkLst>
        </pc:picChg>
        <pc:picChg chg="del">
          <ac:chgData name="David Warner" userId="S::david_dwarnerii.com#ext#@microsoft.onmicrosoft.com::acafcf14-4098-4a83-9425-e73571277a06" providerId="AD" clId="Web-{941FECF5-FCDA-4384-907E-048B3209DD67}" dt="2022-02-10T20:20:20.774" v="58"/>
          <ac:picMkLst>
            <pc:docMk/>
            <pc:sldMk cId="10702720" sldId="2079"/>
            <ac:picMk id="10" creationId="{5409D8D9-ED25-4FFB-A122-186294A960A1}"/>
          </ac:picMkLst>
        </pc:picChg>
        <pc:picChg chg="mod">
          <ac:chgData name="David Warner" userId="S::david_dwarnerii.com#ext#@microsoft.onmicrosoft.com::acafcf14-4098-4a83-9425-e73571277a06" providerId="AD" clId="Web-{941FECF5-FCDA-4384-907E-048B3209DD67}" dt="2022-02-10T20:20:44.649" v="66"/>
          <ac:picMkLst>
            <pc:docMk/>
            <pc:sldMk cId="10702720" sldId="2079"/>
            <ac:picMk id="11" creationId="{1969CEB2-97BE-4D53-B93F-16FBDB07A39C}"/>
          </ac:picMkLst>
        </pc:picChg>
        <pc:picChg chg="add mod">
          <ac:chgData name="David Warner" userId="S::david_dwarnerii.com#ext#@microsoft.onmicrosoft.com::acafcf14-4098-4a83-9425-e73571277a06" providerId="AD" clId="Web-{941FECF5-FCDA-4384-907E-048B3209DD67}" dt="2022-02-10T20:20:51.431" v="67"/>
          <ac:picMkLst>
            <pc:docMk/>
            <pc:sldMk cId="10702720" sldId="2079"/>
            <ac:picMk id="14" creationId="{30DD5E75-AE1C-42EE-95F9-3C1689B260BC}"/>
          </ac:picMkLst>
        </pc:picChg>
        <pc:picChg chg="add mod">
          <ac:chgData name="David Warner" userId="S::david_dwarnerii.com#ext#@microsoft.onmicrosoft.com::acafcf14-4098-4a83-9425-e73571277a06" providerId="AD" clId="Web-{941FECF5-FCDA-4384-907E-048B3209DD67}" dt="2022-02-10T20:20:37.868" v="65"/>
          <ac:picMkLst>
            <pc:docMk/>
            <pc:sldMk cId="10702720" sldId="2079"/>
            <ac:picMk id="15" creationId="{93E33F33-16F6-44AF-9AC5-57603F31A144}"/>
          </ac:picMkLst>
        </pc:picChg>
        <pc:picChg chg="del">
          <ac:chgData name="David Warner" userId="S::david_dwarnerii.com#ext#@microsoft.onmicrosoft.com::acafcf14-4098-4a83-9425-e73571277a06" providerId="AD" clId="Web-{941FECF5-FCDA-4384-907E-048B3209DD67}" dt="2022-02-10T20:20:22.055" v="59"/>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41FECF5-FCDA-4384-907E-048B3209DD67}" dt="2022-02-10T18:04:41.902" v="23"/>
        <pc:sldMkLst>
          <pc:docMk/>
          <pc:sldMk cId="4037611923" sldId="3334"/>
        </pc:sldMkLst>
        <pc:spChg chg="add">
          <ac:chgData name="David Warner" userId="S::david_dwarnerii.com#ext#@microsoft.onmicrosoft.com::acafcf14-4098-4a83-9425-e73571277a06" providerId="AD" clId="Web-{941FECF5-FCDA-4384-907E-048B3209DD67}" dt="2022-02-10T18:04:41.902" v="23"/>
          <ac:spMkLst>
            <pc:docMk/>
            <pc:sldMk cId="4037611923" sldId="3334"/>
            <ac:spMk id="4" creationId="{2C55287A-8661-4141-9131-AB4FCECD7DE0}"/>
          </ac:spMkLst>
        </pc:spChg>
      </pc:sldChg>
      <pc:sldChg chg="modSp">
        <pc:chgData name="David Warner" userId="S::david_dwarnerii.com#ext#@microsoft.onmicrosoft.com::acafcf14-4098-4a83-9425-e73571277a06" providerId="AD" clId="Web-{941FECF5-FCDA-4384-907E-048B3209DD67}" dt="2022-02-10T18:03:55.886" v="19"/>
        <pc:sldMkLst>
          <pc:docMk/>
          <pc:sldMk cId="1805818155" sldId="3338"/>
        </pc:sldMkLst>
        <pc:spChg chg="mod">
          <ac:chgData name="David Warner" userId="S::david_dwarnerii.com#ext#@microsoft.onmicrosoft.com::acafcf14-4098-4a83-9425-e73571277a06" providerId="AD" clId="Web-{941FECF5-FCDA-4384-907E-048B3209DD67}" dt="2022-02-10T18:03:55.886" v="19"/>
          <ac:spMkLst>
            <pc:docMk/>
            <pc:sldMk cId="1805818155" sldId="3338"/>
            <ac:spMk id="19" creationId="{F2E4706A-110D-4A35-AC7A-4259BFAF4B45}"/>
          </ac:spMkLst>
        </pc:spChg>
      </pc:sldChg>
      <pc:sldChg chg="addSp delSp modSp">
        <pc:chgData name="David Warner" userId="S::david_dwarnerii.com#ext#@microsoft.onmicrosoft.com::acafcf14-4098-4a83-9425-e73571277a06" providerId="AD" clId="Web-{941FECF5-FCDA-4384-907E-048B3209DD67}" dt="2022-02-10T20:24:36.077" v="115" actId="20577"/>
        <pc:sldMkLst>
          <pc:docMk/>
          <pc:sldMk cId="778883926" sldId="2076136264"/>
        </pc:sldMkLst>
        <pc:spChg chg="mod">
          <ac:chgData name="David Warner" userId="S::david_dwarnerii.com#ext#@microsoft.onmicrosoft.com::acafcf14-4098-4a83-9425-e73571277a06" providerId="AD" clId="Web-{941FECF5-FCDA-4384-907E-048B3209DD67}" dt="2022-02-10T20:24:36.077" v="11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41FECF5-FCDA-4384-907E-048B3209DD67}" dt="2022-02-10T20:23:51.670" v="95"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941FECF5-FCDA-4384-907E-048B3209DD67}" dt="2022-02-10T20:21:05.212" v="68"/>
          <ac:picMkLst>
            <pc:docMk/>
            <pc:sldMk cId="778883926" sldId="2076136264"/>
            <ac:picMk id="8" creationId="{5CE79840-1779-4FD7-A591-EC889F37EF9E}"/>
          </ac:picMkLst>
        </pc:picChg>
        <pc:picChg chg="del">
          <ac:chgData name="David Warner" userId="S::david_dwarnerii.com#ext#@microsoft.onmicrosoft.com::acafcf14-4098-4a83-9425-e73571277a06" providerId="AD" clId="Web-{941FECF5-FCDA-4384-907E-048B3209DD67}" dt="2022-02-10T20:21:05.915" v="69"/>
          <ac:picMkLst>
            <pc:docMk/>
            <pc:sldMk cId="778883926" sldId="2076136264"/>
            <ac:picMk id="9" creationId="{A32F44C1-4787-4278-9FA5-D22D2BA48DAE}"/>
          </ac:picMkLst>
        </pc:picChg>
        <pc:picChg chg="add mod">
          <ac:chgData name="David Warner" userId="S::david_dwarnerii.com#ext#@microsoft.onmicrosoft.com::acafcf14-4098-4a83-9425-e73571277a06" providerId="AD" clId="Web-{941FECF5-FCDA-4384-907E-048B3209DD67}" dt="2022-02-10T20:23:29.419" v="91"/>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41FECF5-FCDA-4384-907E-048B3209DD67}" dt="2022-02-10T20:23:53.170" v="96"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41FECF5-FCDA-4384-907E-048B3209DD67}" dt="2022-02-10T18:04:39.715" v="22"/>
        <pc:sldMkLst>
          <pc:docMk/>
          <pc:sldMk cId="2925091645" sldId="2076136308"/>
        </pc:sldMkLst>
        <pc:spChg chg="add">
          <ac:chgData name="David Warner" userId="S::david_dwarnerii.com#ext#@microsoft.onmicrosoft.com::acafcf14-4098-4a83-9425-e73571277a06" providerId="AD" clId="Web-{941FECF5-FCDA-4384-907E-048B3209DD67}" dt="2022-02-10T18:04:39.715" v="22"/>
          <ac:spMkLst>
            <pc:docMk/>
            <pc:sldMk cId="2925091645" sldId="2076136308"/>
            <ac:spMk id="20" creationId="{D964402D-53AF-4E13-B7F9-CA79F086263D}"/>
          </ac:spMkLst>
        </pc:spChg>
      </pc:sldChg>
      <pc:sldChg chg="addSp">
        <pc:chgData name="David Warner" userId="S::david_dwarnerii.com#ext#@microsoft.onmicrosoft.com::acafcf14-4098-4a83-9425-e73571277a06" providerId="AD" clId="Web-{941FECF5-FCDA-4384-907E-048B3209DD67}" dt="2022-02-10T18:04:54.575" v="31"/>
        <pc:sldMkLst>
          <pc:docMk/>
          <pc:sldMk cId="1964942243" sldId="2076137768"/>
        </pc:sldMkLst>
        <pc:spChg chg="add">
          <ac:chgData name="David Warner" userId="S::david_dwarnerii.com#ext#@microsoft.onmicrosoft.com::acafcf14-4098-4a83-9425-e73571277a06" providerId="AD" clId="Web-{941FECF5-FCDA-4384-907E-048B3209DD67}" dt="2022-02-10T18:04:54.575" v="31"/>
          <ac:spMkLst>
            <pc:docMk/>
            <pc:sldMk cId="1964942243" sldId="2076137768"/>
            <ac:spMk id="3" creationId="{8A982B2A-27DF-4A56-BCC4-CD473357FCB1}"/>
          </ac:spMkLst>
        </pc:spChg>
      </pc:sldChg>
      <pc:sldChg chg="addSp">
        <pc:chgData name="David Warner" userId="S::david_dwarnerii.com#ext#@microsoft.onmicrosoft.com::acafcf14-4098-4a83-9425-e73571277a06" providerId="AD" clId="Web-{941FECF5-FCDA-4384-907E-048B3209DD67}" dt="2022-02-10T18:04:51.325" v="29"/>
        <pc:sldMkLst>
          <pc:docMk/>
          <pc:sldMk cId="4264513327" sldId="2076137808"/>
        </pc:sldMkLst>
        <pc:spChg chg="add">
          <ac:chgData name="David Warner" userId="S::david_dwarnerii.com#ext#@microsoft.onmicrosoft.com::acafcf14-4098-4a83-9425-e73571277a06" providerId="AD" clId="Web-{941FECF5-FCDA-4384-907E-048B3209DD67}" dt="2022-02-10T18:04:51.325" v="29"/>
          <ac:spMkLst>
            <pc:docMk/>
            <pc:sldMk cId="4264513327" sldId="2076137808"/>
            <ac:spMk id="2" creationId="{F5AB3330-ECC1-43BE-BD35-E1453B230660}"/>
          </ac:spMkLst>
        </pc:spChg>
      </pc:sldChg>
      <pc:sldChg chg="addSp">
        <pc:chgData name="David Warner" userId="S::david_dwarnerii.com#ext#@microsoft.onmicrosoft.com::acafcf14-4098-4a83-9425-e73571277a06" providerId="AD" clId="Web-{941FECF5-FCDA-4384-907E-048B3209DD67}" dt="2022-02-10T18:04:48.356" v="28"/>
        <pc:sldMkLst>
          <pc:docMk/>
          <pc:sldMk cId="2527725061" sldId="2076137825"/>
        </pc:sldMkLst>
        <pc:spChg chg="add">
          <ac:chgData name="David Warner" userId="S::david_dwarnerii.com#ext#@microsoft.onmicrosoft.com::acafcf14-4098-4a83-9425-e73571277a06" providerId="AD" clId="Web-{941FECF5-FCDA-4384-907E-048B3209DD67}" dt="2022-02-10T18:04:48.356" v="28"/>
          <ac:spMkLst>
            <pc:docMk/>
            <pc:sldMk cId="2527725061" sldId="2076137825"/>
            <ac:spMk id="7" creationId="{1943631F-7C6E-4A62-AE3C-13D9E7269391}"/>
          </ac:spMkLst>
        </pc:spChg>
      </pc:sldChg>
      <pc:sldChg chg="addSp">
        <pc:chgData name="David Warner" userId="S::david_dwarnerii.com#ext#@microsoft.onmicrosoft.com::acafcf14-4098-4a83-9425-e73571277a06" providerId="AD" clId="Web-{941FECF5-FCDA-4384-907E-048B3209DD67}" dt="2022-02-10T18:04:53.575" v="30"/>
        <pc:sldMkLst>
          <pc:docMk/>
          <pc:sldMk cId="1812315545" sldId="2134805597"/>
        </pc:sldMkLst>
        <pc:spChg chg="add">
          <ac:chgData name="David Warner" userId="S::david_dwarnerii.com#ext#@microsoft.onmicrosoft.com::acafcf14-4098-4a83-9425-e73571277a06" providerId="AD" clId="Web-{941FECF5-FCDA-4384-907E-048B3209DD67}" dt="2022-02-10T18:04:53.575" v="30"/>
          <ac:spMkLst>
            <pc:docMk/>
            <pc:sldMk cId="1812315545" sldId="2134805597"/>
            <ac:spMk id="3" creationId="{F3B5FC1E-850B-41CF-8A2F-0A8B3E9D2454}"/>
          </ac:spMkLst>
        </pc:spChg>
      </pc:sldChg>
      <pc:sldChg chg="addSp">
        <pc:chgData name="David Warner" userId="S::david_dwarnerii.com#ext#@microsoft.onmicrosoft.com::acafcf14-4098-4a83-9425-e73571277a06" providerId="AD" clId="Web-{941FECF5-FCDA-4384-907E-048B3209DD67}" dt="2022-02-10T18:04:00.527" v="20"/>
        <pc:sldMkLst>
          <pc:docMk/>
          <pc:sldMk cId="154491924" sldId="2134805599"/>
        </pc:sldMkLst>
        <pc:spChg chg="add">
          <ac:chgData name="David Warner" userId="S::david_dwarnerii.com#ext#@microsoft.onmicrosoft.com::acafcf14-4098-4a83-9425-e73571277a06" providerId="AD" clId="Web-{941FECF5-FCDA-4384-907E-048B3209DD67}" dt="2022-02-10T18:04:00.527" v="20"/>
          <ac:spMkLst>
            <pc:docMk/>
            <pc:sldMk cId="154491924" sldId="2134805599"/>
            <ac:spMk id="19" creationId="{BF746765-1118-4378-98BB-FDB02308C784}"/>
          </ac:spMkLst>
        </pc:spChg>
      </pc:sldChg>
      <pc:sldChg chg="addSp">
        <pc:chgData name="David Warner" userId="S::david_dwarnerii.com#ext#@microsoft.onmicrosoft.com::acafcf14-4098-4a83-9425-e73571277a06" providerId="AD" clId="Web-{941FECF5-FCDA-4384-907E-048B3209DD67}" dt="2022-02-10T18:04:47.512" v="27"/>
        <pc:sldMkLst>
          <pc:docMk/>
          <pc:sldMk cId="837812005" sldId="2134805600"/>
        </pc:sldMkLst>
        <pc:spChg chg="add">
          <ac:chgData name="David Warner" userId="S::david_dwarnerii.com#ext#@microsoft.onmicrosoft.com::acafcf14-4098-4a83-9425-e73571277a06" providerId="AD" clId="Web-{941FECF5-FCDA-4384-907E-048B3209DD67}" dt="2022-02-10T18:04:47.512" v="27"/>
          <ac:spMkLst>
            <pc:docMk/>
            <pc:sldMk cId="837812005" sldId="2134805600"/>
            <ac:spMk id="2" creationId="{27F26B88-CFA7-4A64-A58D-EA73ACE4B6E0}"/>
          </ac:spMkLst>
        </pc:spChg>
      </pc:sldChg>
      <pc:sldChg chg="addSp">
        <pc:chgData name="David Warner" userId="S::david_dwarnerii.com#ext#@microsoft.onmicrosoft.com::acafcf14-4098-4a83-9425-e73571277a06" providerId="AD" clId="Web-{941FECF5-FCDA-4384-907E-048B3209DD67}" dt="2022-02-10T18:04:46.887" v="26"/>
        <pc:sldMkLst>
          <pc:docMk/>
          <pc:sldMk cId="3507379078" sldId="2134805601"/>
        </pc:sldMkLst>
        <pc:spChg chg="add">
          <ac:chgData name="David Warner" userId="S::david_dwarnerii.com#ext#@microsoft.onmicrosoft.com::acafcf14-4098-4a83-9425-e73571277a06" providerId="AD" clId="Web-{941FECF5-FCDA-4384-907E-048B3209DD67}" dt="2022-02-10T18:04:46.887" v="26"/>
          <ac:spMkLst>
            <pc:docMk/>
            <pc:sldMk cId="3507379078" sldId="2134805601"/>
            <ac:spMk id="4" creationId="{A73634DE-8DB8-471A-8F39-DBA18ACBB77D}"/>
          </ac:spMkLst>
        </pc:spChg>
      </pc:sldChg>
      <pc:sldChg chg="addSp">
        <pc:chgData name="David Warner" userId="S::david_dwarnerii.com#ext#@microsoft.onmicrosoft.com::acafcf14-4098-4a83-9425-e73571277a06" providerId="AD" clId="Web-{941FECF5-FCDA-4384-907E-048B3209DD67}" dt="2022-02-10T18:04:36.199" v="21"/>
        <pc:sldMkLst>
          <pc:docMk/>
          <pc:sldMk cId="3743370006" sldId="2134805602"/>
        </pc:sldMkLst>
        <pc:spChg chg="add">
          <ac:chgData name="David Warner" userId="S::david_dwarnerii.com#ext#@microsoft.onmicrosoft.com::acafcf14-4098-4a83-9425-e73571277a06" providerId="AD" clId="Web-{941FECF5-FCDA-4384-907E-048B3209DD67}" dt="2022-02-10T18:04:36.199" v="21"/>
          <ac:spMkLst>
            <pc:docMk/>
            <pc:sldMk cId="3743370006" sldId="2134805602"/>
            <ac:spMk id="4" creationId="{DDB567A6-9B14-4417-9257-C8FEB106AE7A}"/>
          </ac:spMkLst>
        </pc:spChg>
      </pc:sldChg>
    </pc:docChg>
  </pc:docChgLst>
  <pc:docChgLst>
    <pc:chgData name="Julie Turner" userId="S::julie.turner_sympraxisconsulting.com#ext#@microsoft.onmicrosoft.com::51f00042-4c48-4111-9ee4-670ef2fc7d0e" providerId="AD" clId="Web-{3D0596C2-76B0-428B-89EB-B145B8A50671}"/>
    <pc:docChg chg="modSld">
      <pc:chgData name="Julie Turner" userId="S::julie.turner_sympraxisconsulting.com#ext#@microsoft.onmicrosoft.com::51f00042-4c48-4111-9ee4-670ef2fc7d0e" providerId="AD" clId="Web-{3D0596C2-76B0-428B-89EB-B145B8A50671}" dt="2022-02-07T16:16:04.589" v="14" actId="20577"/>
      <pc:docMkLst>
        <pc:docMk/>
      </pc:docMkLst>
      <pc:sldChg chg="delSp modSp">
        <pc:chgData name="Julie Turner" userId="S::julie.turner_sympraxisconsulting.com#ext#@microsoft.onmicrosoft.com::51f00042-4c48-4111-9ee4-670ef2fc7d0e" providerId="AD" clId="Web-{3D0596C2-76B0-428B-89EB-B145B8A50671}" dt="2022-02-07T16:16:04.589" v="14" actId="20577"/>
        <pc:sldMkLst>
          <pc:docMk/>
          <pc:sldMk cId="2877399898" sldId="1623"/>
        </pc:sldMkLst>
        <pc:spChg chg="mod">
          <ac:chgData name="Julie Turner" userId="S::julie.turner_sympraxisconsulting.com#ext#@microsoft.onmicrosoft.com::51f00042-4c48-4111-9ee4-670ef2fc7d0e" providerId="AD" clId="Web-{3D0596C2-76B0-428B-89EB-B145B8A50671}" dt="2022-02-07T16:16:04.589" v="1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3D0596C2-76B0-428B-89EB-B145B8A50671}" dt="2022-02-07T16:14:19.477" v="0"/>
          <ac:spMkLst>
            <pc:docMk/>
            <pc:sldMk cId="2877399898" sldId="1623"/>
            <ac:spMk id="138" creationId="{5D5544D7-E57D-4A25-A597-CA03ED27D2BF}"/>
          </ac:spMkLst>
        </pc:spChg>
      </pc:sldChg>
    </pc:docChg>
  </pc:docChgLst>
  <pc:docChgLst>
    <pc:chgData name="David Warner" userId="S::david_dwarnerii.com#ext#@microsoft.onmicrosoft.com::acafcf14-4098-4a83-9425-e73571277a06" providerId="AD" clId="Web-{C6D44551-033D-4FE6-875C-BAE558F979F6}"/>
    <pc:docChg chg="modSld">
      <pc:chgData name="David Warner" userId="S::david_dwarnerii.com#ext#@microsoft.onmicrosoft.com::acafcf14-4098-4a83-9425-e73571277a06" providerId="AD" clId="Web-{C6D44551-033D-4FE6-875C-BAE558F979F6}" dt="2022-01-19T23:36:32.455" v="117"/>
      <pc:docMkLst>
        <pc:docMk/>
      </pc:docMkLst>
      <pc:sldChg chg="modSp">
        <pc:chgData name="David Warner" userId="S::david_dwarnerii.com#ext#@microsoft.onmicrosoft.com::acafcf14-4098-4a83-9425-e73571277a06" providerId="AD" clId="Web-{C6D44551-033D-4FE6-875C-BAE558F979F6}" dt="2022-01-19T23:21:53.030" v="14" actId="20577"/>
        <pc:sldMkLst>
          <pc:docMk/>
          <pc:sldMk cId="2967945684" sldId="277"/>
        </pc:sldMkLst>
        <pc:spChg chg="mod">
          <ac:chgData name="David Warner" userId="S::david_dwarnerii.com#ext#@microsoft.onmicrosoft.com::acafcf14-4098-4a83-9425-e73571277a06" providerId="AD" clId="Web-{C6D44551-033D-4FE6-875C-BAE558F979F6}" dt="2022-01-19T23:21:53.030" v="14"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D44551-033D-4FE6-875C-BAE558F979F6}" dt="2022-01-19T23:21:18.342" v="3" actId="20577"/>
        <pc:sldMkLst>
          <pc:docMk/>
          <pc:sldMk cId="287163252" sldId="1567"/>
        </pc:sldMkLst>
        <pc:spChg chg="mod">
          <ac:chgData name="David Warner" userId="S::david_dwarnerii.com#ext#@microsoft.onmicrosoft.com::acafcf14-4098-4a83-9425-e73571277a06" providerId="AD" clId="Web-{C6D44551-033D-4FE6-875C-BAE558F979F6}" dt="2022-01-19T23:21:06.529" v="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6D44551-033D-4FE6-875C-BAE558F979F6}" dt="2022-01-19T23:21:18.342"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D44551-033D-4FE6-875C-BAE558F979F6}" dt="2022-01-19T23:36:26.002" v="112"/>
        <pc:sldMkLst>
          <pc:docMk/>
          <pc:sldMk cId="2877399898" sldId="1623"/>
        </pc:sldMkLst>
        <pc:spChg chg="add">
          <ac:chgData name="David Warner" userId="S::david_dwarnerii.com#ext#@microsoft.onmicrosoft.com::acafcf14-4098-4a83-9425-e73571277a06" providerId="AD" clId="Web-{C6D44551-033D-4FE6-875C-BAE558F979F6}" dt="2022-01-19T23:36:26.002" v="112"/>
          <ac:spMkLst>
            <pc:docMk/>
            <pc:sldMk cId="2877399898" sldId="1623"/>
            <ac:spMk id="138" creationId="{57CA3C5D-A47B-4693-9BBE-3E774B36837F}"/>
          </ac:spMkLst>
        </pc:spChg>
      </pc:sldChg>
      <pc:sldChg chg="addSp">
        <pc:chgData name="David Warner" userId="S::david_dwarnerii.com#ext#@microsoft.onmicrosoft.com::acafcf14-4098-4a83-9425-e73571277a06" providerId="AD" clId="Web-{C6D44551-033D-4FE6-875C-BAE558F979F6}" dt="2022-01-19T23:36:25.142" v="111"/>
        <pc:sldMkLst>
          <pc:docMk/>
          <pc:sldMk cId="2253365439" sldId="1642"/>
        </pc:sldMkLst>
        <pc:spChg chg="add">
          <ac:chgData name="David Warner" userId="S::david_dwarnerii.com#ext#@microsoft.onmicrosoft.com::acafcf14-4098-4a83-9425-e73571277a06" providerId="AD" clId="Web-{C6D44551-033D-4FE6-875C-BAE558F979F6}" dt="2022-01-19T23:36:25.142" v="111"/>
          <ac:spMkLst>
            <pc:docMk/>
            <pc:sldMk cId="2253365439" sldId="1642"/>
            <ac:spMk id="4" creationId="{5A54A2F9-CA82-4C91-BD4E-BC2BA0D292BB}"/>
          </ac:spMkLst>
        </pc:spChg>
      </pc:sldChg>
      <pc:sldChg chg="modSp">
        <pc:chgData name="David Warner" userId="S::david_dwarnerii.com#ext#@microsoft.onmicrosoft.com::acafcf14-4098-4a83-9425-e73571277a06" providerId="AD" clId="Web-{C6D44551-033D-4FE6-875C-BAE558F979F6}" dt="2022-01-19T23:36:13.267" v="106" actId="20577"/>
        <pc:sldMkLst>
          <pc:docMk/>
          <pc:sldMk cId="10702720" sldId="2079"/>
        </pc:sldMkLst>
        <pc:spChg chg="mod">
          <ac:chgData name="David Warner" userId="S::david_dwarnerii.com#ext#@microsoft.onmicrosoft.com::acafcf14-4098-4a83-9425-e73571277a06" providerId="AD" clId="Web-{C6D44551-033D-4FE6-875C-BAE558F979F6}" dt="2022-01-19T23:36:13.267" v="10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D44551-033D-4FE6-875C-BAE558F979F6}" dt="2022-01-19T23:31:18.698" v="31"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C6D44551-033D-4FE6-875C-BAE558F979F6}" dt="2022-01-19T23:31:37.324" v="33"/>
          <ac:picMkLst>
            <pc:docMk/>
            <pc:sldMk cId="10702720" sldId="2079"/>
            <ac:picMk id="11" creationId="{1969CEB2-97BE-4D53-B93F-16FBDB07A39C}"/>
          </ac:picMkLst>
        </pc:picChg>
        <pc:picChg chg="mod">
          <ac:chgData name="David Warner" userId="S::david_dwarnerii.com#ext#@microsoft.onmicrosoft.com::acafcf14-4098-4a83-9425-e73571277a06" providerId="AD" clId="Web-{C6D44551-033D-4FE6-875C-BAE558F979F6}" dt="2022-01-19T23:31:20.776" v="32"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6D44551-033D-4FE6-875C-BAE558F979F6}" dt="2022-01-19T23:36:17.923" v="107"/>
        <pc:sldMkLst>
          <pc:docMk/>
          <pc:sldMk cId="4037611923" sldId="3334"/>
        </pc:sldMkLst>
        <pc:spChg chg="add">
          <ac:chgData name="David Warner" userId="S::david_dwarnerii.com#ext#@microsoft.onmicrosoft.com::acafcf14-4098-4a83-9425-e73571277a06" providerId="AD" clId="Web-{C6D44551-033D-4FE6-875C-BAE558F979F6}" dt="2022-01-19T23:36:17.923" v="107"/>
          <ac:spMkLst>
            <pc:docMk/>
            <pc:sldMk cId="4037611923" sldId="3334"/>
            <ac:spMk id="4" creationId="{48A26166-4B61-4076-87FB-6403554B4B8C}"/>
          </ac:spMkLst>
        </pc:spChg>
      </pc:sldChg>
      <pc:sldChg chg="modSp">
        <pc:chgData name="David Warner" userId="S::david_dwarnerii.com#ext#@microsoft.onmicrosoft.com::acafcf14-4098-4a83-9425-e73571277a06" providerId="AD" clId="Web-{C6D44551-033D-4FE6-875C-BAE558F979F6}" dt="2022-01-19T23:36:02.314" v="99" actId="20577"/>
        <pc:sldMkLst>
          <pc:docMk/>
          <pc:sldMk cId="778883926" sldId="2076136264"/>
        </pc:sldMkLst>
        <pc:spChg chg="mod">
          <ac:chgData name="David Warner" userId="S::david_dwarnerii.com#ext#@microsoft.onmicrosoft.com::acafcf14-4098-4a83-9425-e73571277a06" providerId="AD" clId="Web-{C6D44551-033D-4FE6-875C-BAE558F979F6}" dt="2022-01-19T23:36:02.314" v="99"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D44551-033D-4FE6-875C-BAE558F979F6}" dt="2022-01-19T23:35:46.141" v="93"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D44551-033D-4FE6-875C-BAE558F979F6}" dt="2022-01-19T23:35:48.173" v="94"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C6D44551-033D-4FE6-875C-BAE558F979F6}" dt="2022-01-19T23:35:35.063" v="84"/>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D44551-033D-4FE6-875C-BAE558F979F6}" dt="2022-01-19T23:36:22.705" v="110"/>
        <pc:sldMkLst>
          <pc:docMk/>
          <pc:sldMk cId="2925091645" sldId="2076136308"/>
        </pc:sldMkLst>
        <pc:spChg chg="add">
          <ac:chgData name="David Warner" userId="S::david_dwarnerii.com#ext#@microsoft.onmicrosoft.com::acafcf14-4098-4a83-9425-e73571277a06" providerId="AD" clId="Web-{C6D44551-033D-4FE6-875C-BAE558F979F6}" dt="2022-01-19T23:36:22.705" v="110"/>
          <ac:spMkLst>
            <pc:docMk/>
            <pc:sldMk cId="2925091645" sldId="2076136308"/>
            <ac:spMk id="20" creationId="{FDE9300E-7180-4AD6-AABD-0C4CC7689DDE}"/>
          </ac:spMkLst>
        </pc:spChg>
      </pc:sldChg>
      <pc:sldChg chg="addSp">
        <pc:chgData name="David Warner" userId="S::david_dwarnerii.com#ext#@microsoft.onmicrosoft.com::acafcf14-4098-4a83-9425-e73571277a06" providerId="AD" clId="Web-{C6D44551-033D-4FE6-875C-BAE558F979F6}" dt="2022-01-19T23:36:29.720" v="115"/>
        <pc:sldMkLst>
          <pc:docMk/>
          <pc:sldMk cId="4264513327" sldId="2076137808"/>
        </pc:sldMkLst>
        <pc:spChg chg="add">
          <ac:chgData name="David Warner" userId="S::david_dwarnerii.com#ext#@microsoft.onmicrosoft.com::acafcf14-4098-4a83-9425-e73571277a06" providerId="AD" clId="Web-{C6D44551-033D-4FE6-875C-BAE558F979F6}" dt="2022-01-19T23:36:29.720" v="115"/>
          <ac:spMkLst>
            <pc:docMk/>
            <pc:sldMk cId="4264513327" sldId="2076137808"/>
            <ac:spMk id="2" creationId="{CFC32C8B-3DF3-47D9-99CD-4C8A9EE366C5}"/>
          </ac:spMkLst>
        </pc:spChg>
      </pc:sldChg>
      <pc:sldChg chg="addSp">
        <pc:chgData name="David Warner" userId="S::david_dwarnerii.com#ext#@microsoft.onmicrosoft.com::acafcf14-4098-4a83-9425-e73571277a06" providerId="AD" clId="Web-{C6D44551-033D-4FE6-875C-BAE558F979F6}" dt="2022-01-19T23:36:32.455" v="117"/>
        <pc:sldMkLst>
          <pc:docMk/>
          <pc:sldMk cId="3048732025" sldId="2076137809"/>
        </pc:sldMkLst>
        <pc:spChg chg="add">
          <ac:chgData name="David Warner" userId="S::david_dwarnerii.com#ext#@microsoft.onmicrosoft.com::acafcf14-4098-4a83-9425-e73571277a06" providerId="AD" clId="Web-{C6D44551-033D-4FE6-875C-BAE558F979F6}" dt="2022-01-19T23:36:32.455" v="117"/>
          <ac:spMkLst>
            <pc:docMk/>
            <pc:sldMk cId="3048732025" sldId="2076137809"/>
            <ac:spMk id="3" creationId="{8CF68A94-06A0-48C5-972A-D58BC75C13BC}"/>
          </ac:spMkLst>
        </pc:spChg>
      </pc:sldChg>
      <pc:sldChg chg="addSp">
        <pc:chgData name="David Warner" userId="S::david_dwarnerii.com#ext#@microsoft.onmicrosoft.com::acafcf14-4098-4a83-9425-e73571277a06" providerId="AD" clId="Web-{C6D44551-033D-4FE6-875C-BAE558F979F6}" dt="2022-01-19T23:36:31.752" v="116"/>
        <pc:sldMkLst>
          <pc:docMk/>
          <pc:sldMk cId="1812315545" sldId="2134805597"/>
        </pc:sldMkLst>
        <pc:spChg chg="add">
          <ac:chgData name="David Warner" userId="S::david_dwarnerii.com#ext#@microsoft.onmicrosoft.com::acafcf14-4098-4a83-9425-e73571277a06" providerId="AD" clId="Web-{C6D44551-033D-4FE6-875C-BAE558F979F6}" dt="2022-01-19T23:36:31.752" v="116"/>
          <ac:spMkLst>
            <pc:docMk/>
            <pc:sldMk cId="1812315545" sldId="2134805597"/>
            <ac:spMk id="3" creationId="{38F67C20-EB80-4826-B228-1A99AACCCEA7}"/>
          </ac:spMkLst>
        </pc:spChg>
      </pc:sldChg>
      <pc:sldChg chg="addSp">
        <pc:chgData name="David Warner" userId="S::david_dwarnerii.com#ext#@microsoft.onmicrosoft.com::acafcf14-4098-4a83-9425-e73571277a06" providerId="AD" clId="Web-{C6D44551-033D-4FE6-875C-BAE558F979F6}" dt="2022-01-19T23:36:19.970" v="108"/>
        <pc:sldMkLst>
          <pc:docMk/>
          <pc:sldMk cId="154491924" sldId="2134805599"/>
        </pc:sldMkLst>
        <pc:spChg chg="add">
          <ac:chgData name="David Warner" userId="S::david_dwarnerii.com#ext#@microsoft.onmicrosoft.com::acafcf14-4098-4a83-9425-e73571277a06" providerId="AD" clId="Web-{C6D44551-033D-4FE6-875C-BAE558F979F6}" dt="2022-01-19T23:36:19.970" v="108"/>
          <ac:spMkLst>
            <pc:docMk/>
            <pc:sldMk cId="154491924" sldId="2134805599"/>
            <ac:spMk id="19" creationId="{5F1919D3-31B6-4DEE-8D5A-FE2F56F6AA04}"/>
          </ac:spMkLst>
        </pc:spChg>
      </pc:sldChg>
      <pc:sldChg chg="addSp">
        <pc:chgData name="David Warner" userId="S::david_dwarnerii.com#ext#@microsoft.onmicrosoft.com::acafcf14-4098-4a83-9425-e73571277a06" providerId="AD" clId="Web-{C6D44551-033D-4FE6-875C-BAE558F979F6}" dt="2022-01-19T23:36:29.002" v="114"/>
        <pc:sldMkLst>
          <pc:docMk/>
          <pc:sldMk cId="837812005" sldId="2134805600"/>
        </pc:sldMkLst>
        <pc:spChg chg="add">
          <ac:chgData name="David Warner" userId="S::david_dwarnerii.com#ext#@microsoft.onmicrosoft.com::acafcf14-4098-4a83-9425-e73571277a06" providerId="AD" clId="Web-{C6D44551-033D-4FE6-875C-BAE558F979F6}" dt="2022-01-19T23:36:29.002" v="114"/>
          <ac:spMkLst>
            <pc:docMk/>
            <pc:sldMk cId="837812005" sldId="2134805600"/>
            <ac:spMk id="2" creationId="{C87750BB-FD3D-4643-88EA-588B6CC43106}"/>
          </ac:spMkLst>
        </pc:spChg>
      </pc:sldChg>
      <pc:sldChg chg="addSp">
        <pc:chgData name="David Warner" userId="S::david_dwarnerii.com#ext#@microsoft.onmicrosoft.com::acafcf14-4098-4a83-9425-e73571277a06" providerId="AD" clId="Web-{C6D44551-033D-4FE6-875C-BAE558F979F6}" dt="2022-01-19T23:36:27.455" v="113"/>
        <pc:sldMkLst>
          <pc:docMk/>
          <pc:sldMk cId="3507379078" sldId="2134805601"/>
        </pc:sldMkLst>
        <pc:spChg chg="add">
          <ac:chgData name="David Warner" userId="S::david_dwarnerii.com#ext#@microsoft.onmicrosoft.com::acafcf14-4098-4a83-9425-e73571277a06" providerId="AD" clId="Web-{C6D44551-033D-4FE6-875C-BAE558F979F6}" dt="2022-01-19T23:36:27.455" v="113"/>
          <ac:spMkLst>
            <pc:docMk/>
            <pc:sldMk cId="3507379078" sldId="2134805601"/>
            <ac:spMk id="4" creationId="{7B552084-92B9-4205-B771-640F8AFFE932}"/>
          </ac:spMkLst>
        </pc:spChg>
      </pc:sldChg>
      <pc:sldChg chg="addSp">
        <pc:chgData name="David Warner" userId="S::david_dwarnerii.com#ext#@microsoft.onmicrosoft.com::acafcf14-4098-4a83-9425-e73571277a06" providerId="AD" clId="Web-{C6D44551-033D-4FE6-875C-BAE558F979F6}" dt="2022-01-19T23:36:20.705" v="109"/>
        <pc:sldMkLst>
          <pc:docMk/>
          <pc:sldMk cId="3743370006" sldId="2134805602"/>
        </pc:sldMkLst>
        <pc:spChg chg="add">
          <ac:chgData name="David Warner" userId="S::david_dwarnerii.com#ext#@microsoft.onmicrosoft.com::acafcf14-4098-4a83-9425-e73571277a06" providerId="AD" clId="Web-{C6D44551-033D-4FE6-875C-BAE558F979F6}" dt="2022-01-19T23:36:20.705" v="109"/>
          <ac:spMkLst>
            <pc:docMk/>
            <pc:sldMk cId="3743370006" sldId="2134805602"/>
            <ac:spMk id="4" creationId="{EC8F7B2F-BBBF-4FDE-BE9B-49D337CC1333}"/>
          </ac:spMkLst>
        </pc:spChg>
      </pc:sldChg>
    </pc:docChg>
  </pc:docChgLst>
  <pc:docChgLst>
    <pc:chgData name="Julie Turner" userId="S::julie.turner_sympraxisconsulting.com#ext#@microsoft.onmicrosoft.com::51f00042-4c48-4111-9ee4-670ef2fc7d0e" providerId="AD" clId="Web-{8601565B-D568-4F3A-9334-900EFD944332}"/>
    <pc:docChg chg="modSld">
      <pc:chgData name="Julie Turner" userId="S::julie.turner_sympraxisconsulting.com#ext#@microsoft.onmicrosoft.com::51f00042-4c48-4111-9ee4-670ef2fc7d0e" providerId="AD" clId="Web-{8601565B-D568-4F3A-9334-900EFD944332}" dt="2022-06-14T20:12:10.031" v="173" actId="20577"/>
      <pc:docMkLst>
        <pc:docMk/>
      </pc:docMkLst>
      <pc:sldChg chg="delSp modSp">
        <pc:chgData name="Julie Turner" userId="S::julie.turner_sympraxisconsulting.com#ext#@microsoft.onmicrosoft.com::51f00042-4c48-4111-9ee4-670ef2fc7d0e" providerId="AD" clId="Web-{8601565B-D568-4F3A-9334-900EFD944332}" dt="2022-06-14T20:12:10.031" v="173" actId="20577"/>
        <pc:sldMkLst>
          <pc:docMk/>
          <pc:sldMk cId="2877399898" sldId="1623"/>
        </pc:sldMkLst>
        <pc:spChg chg="mod">
          <ac:chgData name="Julie Turner" userId="S::julie.turner_sympraxisconsulting.com#ext#@microsoft.onmicrosoft.com::51f00042-4c48-4111-9ee4-670ef2fc7d0e" providerId="AD" clId="Web-{8601565B-D568-4F3A-9334-900EFD944332}" dt="2022-06-14T20:12:10.031" v="17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601565B-D568-4F3A-9334-900EFD944332}" dt="2022-06-14T19:46:06.413" v="0"/>
          <ac:spMkLst>
            <pc:docMk/>
            <pc:sldMk cId="2877399898" sldId="1623"/>
            <ac:spMk id="141" creationId="{AD6F73AC-A070-6C27-10B4-8172BF29F31A}"/>
          </ac:spMkLst>
        </pc:spChg>
      </pc:sldChg>
    </pc:docChg>
  </pc:docChgLst>
  <pc:docChgLst>
    <pc:chgData name="Waldemar Mastykarz" userId="S::wmastyka@microsoft.com::8c3ccc08-b2ec-4e63-9b9b-25eb044a606e" providerId="AD" clId="Web-{049A0405-59AC-D2E0-DECE-1EF16A1F6A8B}"/>
    <pc:docChg chg="modSld">
      <pc:chgData name="Waldemar Mastykarz" userId="S::wmastyka@microsoft.com::8c3ccc08-b2ec-4e63-9b9b-25eb044a606e" providerId="AD" clId="Web-{049A0405-59AC-D2E0-DECE-1EF16A1F6A8B}" dt="2022-01-10T14:40:47.111" v="82" actId="20577"/>
      <pc:docMkLst>
        <pc:docMk/>
      </pc:docMkLst>
      <pc:sldChg chg="delSp modSp">
        <pc:chgData name="Waldemar Mastykarz" userId="S::wmastyka@microsoft.com::8c3ccc08-b2ec-4e63-9b9b-25eb044a606e" providerId="AD" clId="Web-{049A0405-59AC-D2E0-DECE-1EF16A1F6A8B}" dt="2022-01-10T14:40:47.111" v="82" actId="20577"/>
        <pc:sldMkLst>
          <pc:docMk/>
          <pc:sldMk cId="2253365439" sldId="1642"/>
        </pc:sldMkLst>
        <pc:spChg chg="mod">
          <ac:chgData name="Waldemar Mastykarz" userId="S::wmastyka@microsoft.com::8c3ccc08-b2ec-4e63-9b9b-25eb044a606e" providerId="AD" clId="Web-{049A0405-59AC-D2E0-DECE-1EF16A1F6A8B}" dt="2022-01-10T14:40:47.111" v="82" actId="20577"/>
          <ac:spMkLst>
            <pc:docMk/>
            <pc:sldMk cId="2253365439" sldId="1642"/>
            <ac:spMk id="3" creationId="{CBDC9C38-872E-4048-96FE-C321FEF21EC1}"/>
          </ac:spMkLst>
        </pc:spChg>
        <pc:spChg chg="del">
          <ac:chgData name="Waldemar Mastykarz" userId="S::wmastyka@microsoft.com::8c3ccc08-b2ec-4e63-9b9b-25eb044a606e" providerId="AD" clId="Web-{049A0405-59AC-D2E0-DECE-1EF16A1F6A8B}" dt="2022-01-10T14:38:52.995" v="0"/>
          <ac:spMkLst>
            <pc:docMk/>
            <pc:sldMk cId="2253365439" sldId="1642"/>
            <ac:spMk id="4" creationId="{4FA2CAC6-038A-4A57-A038-C4D0716385E1}"/>
          </ac:spMkLst>
        </pc:spChg>
      </pc:sldChg>
    </pc:docChg>
  </pc:docChgLst>
  <pc:docChgLst>
    <pc:chgData name="Vesa Juvonen" userId="c7243be1-99a3-4752-ab2a-0cf698cf8236" providerId="ADAL" clId="{058E7425-4B77-4FD7-A038-0E59BF783A0C}"/>
    <pc:docChg chg="undo custSel addSld delSld modSld modSection">
      <pc:chgData name="Vesa Juvonen" userId="c7243be1-99a3-4752-ab2a-0cf698cf8236" providerId="ADAL" clId="{058E7425-4B77-4FD7-A038-0E59BF783A0C}" dt="2021-11-18T13:58:05.222" v="272" actId="6549"/>
      <pc:docMkLst>
        <pc:docMk/>
      </pc:docMkLst>
      <pc:sldChg chg="addSp delSp modSp mod">
        <pc:chgData name="Vesa Juvonen" userId="c7243be1-99a3-4752-ab2a-0cf698cf8236" providerId="ADAL" clId="{058E7425-4B77-4FD7-A038-0E59BF783A0C}" dt="2021-11-17T18:31:39.502" v="148" actId="1076"/>
        <pc:sldMkLst>
          <pc:docMk/>
          <pc:sldMk cId="631502111" sldId="11650"/>
        </pc:sldMkLst>
        <pc:spChg chg="mod">
          <ac:chgData name="Vesa Juvonen" userId="c7243be1-99a3-4752-ab2a-0cf698cf8236" providerId="ADAL" clId="{058E7425-4B77-4FD7-A038-0E59BF783A0C}" dt="2021-11-17T18:31:17.369" v="143" actId="20577"/>
          <ac:spMkLst>
            <pc:docMk/>
            <pc:sldMk cId="631502111" sldId="11650"/>
            <ac:spMk id="3" creationId="{00000000-0000-0000-0000-000000000000}"/>
          </ac:spMkLst>
        </pc:spChg>
        <pc:spChg chg="del">
          <ac:chgData name="Vesa Juvonen" userId="c7243be1-99a3-4752-ab2a-0cf698cf8236" providerId="ADAL" clId="{058E7425-4B77-4FD7-A038-0E59BF783A0C}" dt="2021-11-17T18:30:55.263" v="54" actId="478"/>
          <ac:spMkLst>
            <pc:docMk/>
            <pc:sldMk cId="631502111" sldId="11650"/>
            <ac:spMk id="4" creationId="{715650DE-FA75-4DE2-87B6-6AE3EB606378}"/>
          </ac:spMkLst>
        </pc:spChg>
        <pc:picChg chg="add mod">
          <ac:chgData name="Vesa Juvonen" userId="c7243be1-99a3-4752-ab2a-0cf698cf8236" providerId="ADAL" clId="{058E7425-4B77-4FD7-A038-0E59BF783A0C}" dt="2021-11-17T18:31:39.502" v="148" actId="1076"/>
          <ac:picMkLst>
            <pc:docMk/>
            <pc:sldMk cId="631502111" sldId="11650"/>
            <ac:picMk id="5" creationId="{B5CC8FC1-29DB-47FD-9B0F-49B10E6D7637}"/>
          </ac:picMkLst>
        </pc:picChg>
        <pc:picChg chg="del">
          <ac:chgData name="Vesa Juvonen" userId="c7243be1-99a3-4752-ab2a-0cf698cf8236" providerId="ADAL" clId="{058E7425-4B77-4FD7-A038-0E59BF783A0C}" dt="2021-11-17T18:31:28.817" v="145" actId="478"/>
          <ac:picMkLst>
            <pc:docMk/>
            <pc:sldMk cId="631502111" sldId="11650"/>
            <ac:picMk id="15" creationId="{DF9E302B-5C44-4472-BD4B-0366053F3BC2}"/>
          </ac:picMkLst>
        </pc:picChg>
        <pc:picChg chg="del">
          <ac:chgData name="Vesa Juvonen" userId="c7243be1-99a3-4752-ab2a-0cf698cf8236" providerId="ADAL" clId="{058E7425-4B77-4FD7-A038-0E59BF783A0C}" dt="2021-11-17T18:31:20.048" v="144" actId="478"/>
          <ac:picMkLst>
            <pc:docMk/>
            <pc:sldMk cId="631502111" sldId="11650"/>
            <ac:picMk id="21" creationId="{356258C8-54F8-4001-8708-3C0CCB5C740A}"/>
          </ac:picMkLst>
        </pc:picChg>
      </pc:sldChg>
      <pc:sldChg chg="del">
        <pc:chgData name="Vesa Juvonen" userId="c7243be1-99a3-4752-ab2a-0cf698cf8236" providerId="ADAL" clId="{058E7425-4B77-4FD7-A038-0E59BF783A0C}" dt="2021-11-17T18:29:38.324" v="43" actId="47"/>
        <pc:sldMkLst>
          <pc:docMk/>
          <pc:sldMk cId="1166268011" sldId="2076137721"/>
        </pc:sldMkLst>
      </pc:sldChg>
      <pc:sldChg chg="delSp modSp del mod">
        <pc:chgData name="Vesa Juvonen" userId="c7243be1-99a3-4752-ab2a-0cf698cf8236" providerId="ADAL" clId="{058E7425-4B77-4FD7-A038-0E59BF783A0C}" dt="2021-11-17T18:29:33.771" v="42" actId="47"/>
        <pc:sldMkLst>
          <pc:docMk/>
          <pc:sldMk cId="3113198250" sldId="2076137737"/>
        </pc:sldMkLst>
        <pc:spChg chg="del">
          <ac:chgData name="Vesa Juvonen" userId="c7243be1-99a3-4752-ab2a-0cf698cf8236" providerId="ADAL" clId="{058E7425-4B77-4FD7-A038-0E59BF783A0C}" dt="2021-11-17T18:14:58.468" v="0" actId="478"/>
          <ac:spMkLst>
            <pc:docMk/>
            <pc:sldMk cId="3113198250" sldId="2076137737"/>
            <ac:spMk id="3" creationId="{B9B86ABC-0D55-4C9A-983F-70785DB330E4}"/>
          </ac:spMkLst>
        </pc:spChg>
        <pc:spChg chg="mod">
          <ac:chgData name="Vesa Juvonen" userId="c7243be1-99a3-4752-ab2a-0cf698cf8236" providerId="ADAL" clId="{058E7425-4B77-4FD7-A038-0E59BF783A0C}" dt="2021-11-17T18:16:06.058" v="30" actId="20577"/>
          <ac:spMkLst>
            <pc:docMk/>
            <pc:sldMk cId="3113198250" sldId="2076137737"/>
            <ac:spMk id="11" creationId="{77D6A32C-2FAF-4DEF-96BA-B931766DDB7F}"/>
          </ac:spMkLst>
        </pc:spChg>
        <pc:spChg chg="mod">
          <ac:chgData name="Vesa Juvonen" userId="c7243be1-99a3-4752-ab2a-0cf698cf8236" providerId="ADAL" clId="{058E7425-4B77-4FD7-A038-0E59BF783A0C}" dt="2021-11-17T18:16:21.059" v="40" actId="6549"/>
          <ac:spMkLst>
            <pc:docMk/>
            <pc:sldMk cId="3113198250" sldId="2076137737"/>
            <ac:spMk id="19" creationId="{B96EE522-6672-435D-A47F-0B904BCE8C3A}"/>
          </ac:spMkLst>
        </pc:spChg>
      </pc:sldChg>
      <pc:sldChg chg="modSp add mod">
        <pc:chgData name="Vesa Juvonen" userId="c7243be1-99a3-4752-ab2a-0cf698cf8236" providerId="ADAL" clId="{058E7425-4B77-4FD7-A038-0E59BF783A0C}" dt="2021-11-17T18:30:43.723" v="51" actId="207"/>
        <pc:sldMkLst>
          <pc:docMk/>
          <pc:sldMk cId="2054408962" sldId="2076137752"/>
        </pc:sldMkLst>
        <pc:spChg chg="mod">
          <ac:chgData name="Vesa Juvonen" userId="c7243be1-99a3-4752-ab2a-0cf698cf8236" providerId="ADAL" clId="{058E7425-4B77-4FD7-A038-0E59BF783A0C}" dt="2021-11-17T18:30:32.534" v="45" actId="207"/>
          <ac:spMkLst>
            <pc:docMk/>
            <pc:sldMk cId="2054408962" sldId="2076137752"/>
            <ac:spMk id="3" creationId="{0A5159A6-97DD-4B54-96ED-4154691B295F}"/>
          </ac:spMkLst>
        </pc:spChg>
        <pc:spChg chg="mod">
          <ac:chgData name="Vesa Juvonen" userId="c7243be1-99a3-4752-ab2a-0cf698cf8236" providerId="ADAL" clId="{058E7425-4B77-4FD7-A038-0E59BF783A0C}" dt="2021-11-17T18:30:41.034" v="50" actId="207"/>
          <ac:spMkLst>
            <pc:docMk/>
            <pc:sldMk cId="2054408962" sldId="2076137752"/>
            <ac:spMk id="4" creationId="{3043A0E7-A181-4A01-8662-9169801F5D4A}"/>
          </ac:spMkLst>
        </pc:spChg>
        <pc:spChg chg="mod">
          <ac:chgData name="Vesa Juvonen" userId="c7243be1-99a3-4752-ab2a-0cf698cf8236" providerId="ADAL" clId="{058E7425-4B77-4FD7-A038-0E59BF783A0C}" dt="2021-11-17T18:30:43.723" v="51" actId="207"/>
          <ac:spMkLst>
            <pc:docMk/>
            <pc:sldMk cId="2054408962" sldId="2076137752"/>
            <ac:spMk id="5" creationId="{7FBD801D-A5C7-44F6-BB58-AC426085DA1C}"/>
          </ac:spMkLst>
        </pc:spChg>
      </pc:sldChg>
      <pc:sldChg chg="add">
        <pc:chgData name="Vesa Juvonen" userId="c7243be1-99a3-4752-ab2a-0cf698cf8236" providerId="ADAL" clId="{058E7425-4B77-4FD7-A038-0E59BF783A0C}" dt="2021-11-17T18:29:32.058" v="41"/>
        <pc:sldMkLst>
          <pc:docMk/>
          <pc:sldMk cId="2628391176" sldId="2076137756"/>
        </pc:sldMkLst>
      </pc:sldChg>
      <pc:sldChg chg="addSp delSp modSp mod">
        <pc:chgData name="Vesa Juvonen" userId="c7243be1-99a3-4752-ab2a-0cf698cf8236" providerId="ADAL" clId="{058E7425-4B77-4FD7-A038-0E59BF783A0C}" dt="2021-11-18T13:58:05.222" v="272" actId="6549"/>
        <pc:sldMkLst>
          <pc:docMk/>
          <pc:sldMk cId="837812005" sldId="2134805600"/>
        </pc:sldMkLst>
        <pc:spChg chg="add del">
          <ac:chgData name="Vesa Juvonen" userId="c7243be1-99a3-4752-ab2a-0cf698cf8236" providerId="ADAL" clId="{058E7425-4B77-4FD7-A038-0E59BF783A0C}" dt="2021-11-18T13:53:59.873" v="149" actId="478"/>
          <ac:spMkLst>
            <pc:docMk/>
            <pc:sldMk cId="837812005" sldId="2134805600"/>
            <ac:spMk id="2" creationId="{EC041B19-ACB7-4AE2-A8E0-043A8EFCCC97}"/>
          </ac:spMkLst>
        </pc:spChg>
        <pc:spChg chg="mod">
          <ac:chgData name="Vesa Juvonen" userId="c7243be1-99a3-4752-ab2a-0cf698cf8236" providerId="ADAL" clId="{058E7425-4B77-4FD7-A038-0E59BF783A0C}" dt="2021-11-18T13:57:02.859" v="158" actId="20577"/>
          <ac:spMkLst>
            <pc:docMk/>
            <pc:sldMk cId="837812005" sldId="2134805600"/>
            <ac:spMk id="7" creationId="{D88F2072-6F4F-460D-B61B-3F21B5F89F2B}"/>
          </ac:spMkLst>
        </pc:spChg>
        <pc:spChg chg="add mod">
          <ac:chgData name="Vesa Juvonen" userId="c7243be1-99a3-4752-ab2a-0cf698cf8236" providerId="ADAL" clId="{058E7425-4B77-4FD7-A038-0E59BF783A0C}" dt="2021-11-18T13:58:05.222" v="272" actId="6549"/>
          <ac:spMkLst>
            <pc:docMk/>
            <pc:sldMk cId="837812005" sldId="2134805600"/>
            <ac:spMk id="12" creationId="{98879855-B3F2-4C88-952D-E0112B70464E}"/>
          </ac:spMkLst>
        </pc:spChg>
        <pc:picChg chg="del">
          <ac:chgData name="Vesa Juvonen" userId="c7243be1-99a3-4752-ab2a-0cf698cf8236" providerId="ADAL" clId="{058E7425-4B77-4FD7-A038-0E59BF783A0C}" dt="2021-11-18T13:54:01.591" v="150" actId="478"/>
          <ac:picMkLst>
            <pc:docMk/>
            <pc:sldMk cId="837812005" sldId="2134805600"/>
            <ac:picMk id="3" creationId="{272E2CC5-A210-4CD9-8F16-D2BE2E5CBD9A}"/>
          </ac:picMkLst>
        </pc:picChg>
        <pc:picChg chg="add mod ord">
          <ac:chgData name="Vesa Juvonen" userId="c7243be1-99a3-4752-ab2a-0cf698cf8236" providerId="ADAL" clId="{058E7425-4B77-4FD7-A038-0E59BF783A0C}" dt="2021-11-18T13:54:22.538" v="156" actId="1076"/>
          <ac:picMkLst>
            <pc:docMk/>
            <pc:sldMk cId="837812005" sldId="2134805600"/>
            <ac:picMk id="8" creationId="{6CE19502-2DAC-433C-B1E1-4B494CEA27EB}"/>
          </ac:picMkLst>
        </pc:picChg>
      </pc:sldChg>
      <pc:sldChg chg="del">
        <pc:chgData name="Vesa Juvonen" userId="c7243be1-99a3-4752-ab2a-0cf698cf8236" providerId="ADAL" clId="{058E7425-4B77-4FD7-A038-0E59BF783A0C}" dt="2021-11-17T18:30:46.395" v="52" actId="47"/>
        <pc:sldMkLst>
          <pc:docMk/>
          <pc:sldMk cId="4089114176" sldId="2134805601"/>
        </pc:sldMkLst>
      </pc:sldChg>
    </pc:docChg>
  </pc:docChgLst>
  <pc:docChgLst>
    <pc:chgData name="Mikael Svenson" userId="965d4e6a-fd22-4d0b-8bb9-2315d7bb356c" providerId="ADAL" clId="{4D5AAAAA-9D1B-46FC-95CB-0023CFC41C15}"/>
    <pc:docChg chg="custSel modSld">
      <pc:chgData name="Mikael Svenson" userId="965d4e6a-fd22-4d0b-8bb9-2315d7bb356c" providerId="ADAL" clId="{4D5AAAAA-9D1B-46FC-95CB-0023CFC41C15}" dt="2021-08-25T19:56:37.528" v="91" actId="20577"/>
      <pc:docMkLst>
        <pc:docMk/>
      </pc:docMkLst>
      <pc:sldChg chg="delSp modSp mod">
        <pc:chgData name="Mikael Svenson" userId="965d4e6a-fd22-4d0b-8bb9-2315d7bb356c" providerId="ADAL" clId="{4D5AAAAA-9D1B-46FC-95CB-0023CFC41C15}" dt="2021-08-25T19:56:37.528" v="91" actId="20577"/>
        <pc:sldMkLst>
          <pc:docMk/>
          <pc:sldMk cId="2925091645" sldId="2076136308"/>
        </pc:sldMkLst>
        <pc:spChg chg="mod">
          <ac:chgData name="Mikael Svenson" userId="965d4e6a-fd22-4d0b-8bb9-2315d7bb356c" providerId="ADAL" clId="{4D5AAAAA-9D1B-46FC-95CB-0023CFC41C15}" dt="2021-08-25T19:56:37.528" v="91" actId="20577"/>
          <ac:spMkLst>
            <pc:docMk/>
            <pc:sldMk cId="2925091645" sldId="2076136308"/>
            <ac:spMk id="3" creationId="{CBDC9C38-872E-4048-96FE-C321FEF21EC1}"/>
          </ac:spMkLst>
        </pc:spChg>
        <pc:spChg chg="del">
          <ac:chgData name="Mikael Svenson" userId="965d4e6a-fd22-4d0b-8bb9-2315d7bb356c" providerId="ADAL" clId="{4D5AAAAA-9D1B-46FC-95CB-0023CFC41C15}" dt="2021-08-25T19:54:46.667" v="0" actId="478"/>
          <ac:spMkLst>
            <pc:docMk/>
            <pc:sldMk cId="2925091645" sldId="2076136308"/>
            <ac:spMk id="5" creationId="{F3912315-181F-4763-AB36-3F77A15BC222}"/>
          </ac:spMkLst>
        </pc:spChg>
      </pc:sldChg>
    </pc:docChg>
  </pc:docChgLst>
  <pc:docChgLst>
    <pc:chgData name="Alex Terentiev" userId="S::aterentiev@microsoft.com::b089aebb-68c6-439e-96df-7e98da5a759e" providerId="AD" clId="Web-{C503BF5C-9218-5636-1976-65C2A7425E46}"/>
    <pc:docChg chg="modSld">
      <pc:chgData name="Alex Terentiev" userId="S::aterentiev@microsoft.com::b089aebb-68c6-439e-96df-7e98da5a759e" providerId="AD" clId="Web-{C503BF5C-9218-5636-1976-65C2A7425E46}" dt="2022-01-24T14:42:54.090" v="0"/>
      <pc:docMkLst>
        <pc:docMk/>
      </pc:docMkLst>
      <pc:sldChg chg="delSp">
        <pc:chgData name="Alex Terentiev" userId="S::aterentiev@microsoft.com::b089aebb-68c6-439e-96df-7e98da5a759e" providerId="AD" clId="Web-{C503BF5C-9218-5636-1976-65C2A7425E46}" dt="2022-01-24T14:42:54.090" v="0"/>
        <pc:sldMkLst>
          <pc:docMk/>
          <pc:sldMk cId="4037611923" sldId="3334"/>
        </pc:sldMkLst>
        <pc:spChg chg="del">
          <ac:chgData name="Alex Terentiev" userId="S::aterentiev@microsoft.com::b089aebb-68c6-439e-96df-7e98da5a759e" providerId="AD" clId="Web-{C503BF5C-9218-5636-1976-65C2A7425E46}" dt="2022-01-24T14:42:54.090" v="0"/>
          <ac:spMkLst>
            <pc:docMk/>
            <pc:sldMk cId="4037611923" sldId="3334"/>
            <ac:spMk id="4" creationId="{48A26166-4B61-4076-87FB-6403554B4B8C}"/>
          </ac:spMkLst>
        </pc:spChg>
      </pc:sldChg>
    </pc:docChg>
  </pc:docChgLst>
  <pc:docChgLst>
    <pc:chgData name="Julie Turner" userId="S::julie.turner_sympraxisconsulting.com#ext#@microsoft.onmicrosoft.com::51f00042-4c48-4111-9ee4-670ef2fc7d0e" providerId="AD" clId="Web-{A61B384C-B6DE-4966-BF8B-1D2D2B0BB7EE}"/>
    <pc:docChg chg="modSld">
      <pc:chgData name="Julie Turner" userId="S::julie.turner_sympraxisconsulting.com#ext#@microsoft.onmicrosoft.com::51f00042-4c48-4111-9ee4-670ef2fc7d0e" providerId="AD" clId="Web-{A61B384C-B6DE-4966-BF8B-1D2D2B0BB7EE}" dt="2021-10-04T17:35:00.169" v="139" actId="20577"/>
      <pc:docMkLst>
        <pc:docMk/>
      </pc:docMkLst>
      <pc:sldChg chg="delSp modSp">
        <pc:chgData name="Julie Turner" userId="S::julie.turner_sympraxisconsulting.com#ext#@microsoft.onmicrosoft.com::51f00042-4c48-4111-9ee4-670ef2fc7d0e" providerId="AD" clId="Web-{A61B384C-B6DE-4966-BF8B-1D2D2B0BB7EE}" dt="2021-10-04T17:35:00.169" v="139" actId="20577"/>
        <pc:sldMkLst>
          <pc:docMk/>
          <pc:sldMk cId="2877399898" sldId="1623"/>
        </pc:sldMkLst>
        <pc:spChg chg="mod">
          <ac:chgData name="Julie Turner" userId="S::julie.turner_sympraxisconsulting.com#ext#@microsoft.onmicrosoft.com::51f00042-4c48-4111-9ee4-670ef2fc7d0e" providerId="AD" clId="Web-{A61B384C-B6DE-4966-BF8B-1D2D2B0BB7EE}" dt="2021-10-04T17:35:00.169" v="139"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A61B384C-B6DE-4966-BF8B-1D2D2B0BB7EE}" dt="2021-10-04T17:24:01.226" v="3"/>
          <ac:spMkLst>
            <pc:docMk/>
            <pc:sldMk cId="2877399898" sldId="1623"/>
            <ac:spMk id="138" creationId="{2BCD52B0-2E19-407B-8299-CEAF4082858C}"/>
          </ac:spMkLst>
        </pc:spChg>
      </pc:sldChg>
    </pc:docChg>
  </pc:docChgLst>
  <pc:docChgLst>
    <pc:chgData name="Waldemar Mastykarz" userId="S::wmastyka@microsoft.com::8c3ccc08-b2ec-4e63-9b9b-25eb044a606e" providerId="AD" clId="Web-{52C0D288-9BE5-B5E0-427A-7072E23652F8}"/>
    <pc:docChg chg="modSld">
      <pc:chgData name="Waldemar Mastykarz" userId="S::wmastyka@microsoft.com::8c3ccc08-b2ec-4e63-9b9b-25eb044a606e" providerId="AD" clId="Web-{52C0D288-9BE5-B5E0-427A-7072E23652F8}" dt="2022-05-17T06:39:19.915" v="167" actId="20577"/>
      <pc:docMkLst>
        <pc:docMk/>
      </pc:docMkLst>
      <pc:sldChg chg="delSp modSp">
        <pc:chgData name="Waldemar Mastykarz" userId="S::wmastyka@microsoft.com::8c3ccc08-b2ec-4e63-9b9b-25eb044a606e" providerId="AD" clId="Web-{52C0D288-9BE5-B5E0-427A-7072E23652F8}" dt="2022-05-17T06:39:19.915" v="167" actId="20577"/>
        <pc:sldMkLst>
          <pc:docMk/>
          <pc:sldMk cId="2253365439" sldId="1642"/>
        </pc:sldMkLst>
        <pc:spChg chg="mod">
          <ac:chgData name="Waldemar Mastykarz" userId="S::wmastyka@microsoft.com::8c3ccc08-b2ec-4e63-9b9b-25eb044a606e" providerId="AD" clId="Web-{52C0D288-9BE5-B5E0-427A-7072E23652F8}" dt="2022-05-17T06:39:19.915" v="167" actId="20577"/>
          <ac:spMkLst>
            <pc:docMk/>
            <pc:sldMk cId="2253365439" sldId="1642"/>
            <ac:spMk id="3" creationId="{CBDC9C38-872E-4048-96FE-C321FEF21EC1}"/>
          </ac:spMkLst>
        </pc:spChg>
        <pc:spChg chg="del">
          <ac:chgData name="Waldemar Mastykarz" userId="S::wmastyka@microsoft.com::8c3ccc08-b2ec-4e63-9b9b-25eb044a606e" providerId="AD" clId="Web-{52C0D288-9BE5-B5E0-427A-7072E23652F8}" dt="2022-05-17T06:36:13.943" v="0"/>
          <ac:spMkLst>
            <pc:docMk/>
            <pc:sldMk cId="2253365439" sldId="1642"/>
            <ac:spMk id="22" creationId="{02583A4B-1335-EE6B-59AE-16D322E1CE64}"/>
          </ac:spMkLst>
        </pc:spChg>
      </pc:sldChg>
    </pc:docChg>
  </pc:docChgLst>
  <pc:docChgLst>
    <pc:chgData name="Hugo Bernier" userId="846ef6cd-3f11-462c-a4be-44fff9f1a751" providerId="ADAL" clId="{EF9D147F-63D3-43FB-BF6B-5906EE368861}"/>
    <pc:docChg chg="undo redo custSel modSld">
      <pc:chgData name="Hugo Bernier" userId="846ef6cd-3f11-462c-a4be-44fff9f1a751" providerId="ADAL" clId="{EF9D147F-63D3-43FB-BF6B-5906EE368861}" dt="2022-05-05T09:08:39.347" v="264" actId="465"/>
      <pc:docMkLst>
        <pc:docMk/>
      </pc:docMkLst>
      <pc:sldChg chg="addSp delSp modSp mod modNotesTx">
        <pc:chgData name="Hugo Bernier" userId="846ef6cd-3f11-462c-a4be-44fff9f1a751" providerId="ADAL" clId="{EF9D147F-63D3-43FB-BF6B-5906EE368861}" dt="2022-05-05T09:08:39.347" v="264" actId="465"/>
        <pc:sldMkLst>
          <pc:docMk/>
          <pc:sldMk cId="1183489955" sldId="2145707292"/>
        </pc:sldMkLst>
        <pc:spChg chg="mod">
          <ac:chgData name="Hugo Bernier" userId="846ef6cd-3f11-462c-a4be-44fff9f1a751" providerId="ADAL" clId="{EF9D147F-63D3-43FB-BF6B-5906EE368861}" dt="2022-05-05T09:07:19.565" v="253" actId="403"/>
          <ac:spMkLst>
            <pc:docMk/>
            <pc:sldMk cId="1183489955" sldId="2145707292"/>
            <ac:spMk id="3" creationId="{CBDC9C38-872E-4048-96FE-C321FEF21EC1}"/>
          </ac:spMkLst>
        </pc:spChg>
        <pc:spChg chg="mod">
          <ac:chgData name="Hugo Bernier" userId="846ef6cd-3f11-462c-a4be-44fff9f1a751" providerId="ADAL" clId="{EF9D147F-63D3-43FB-BF6B-5906EE368861}" dt="2022-05-05T09:04:00.628" v="189" actId="403"/>
          <ac:spMkLst>
            <pc:docMk/>
            <pc:sldMk cId="1183489955" sldId="2145707292"/>
            <ac:spMk id="5" creationId="{D99E2DB0-70F3-400F-878F-33AE8632B7BC}"/>
          </ac:spMkLst>
        </pc:spChg>
        <pc:spChg chg="del">
          <ac:chgData name="Hugo Bernier" userId="846ef6cd-3f11-462c-a4be-44fff9f1a751" providerId="ADAL" clId="{EF9D147F-63D3-43FB-BF6B-5906EE368861}" dt="2022-05-05T08:55:39.476" v="1" actId="478"/>
          <ac:spMkLst>
            <pc:docMk/>
            <pc:sldMk cId="1183489955" sldId="2145707292"/>
            <ac:spMk id="23" creationId="{9011FA33-2538-7D62-4C8F-5C39DAD56208}"/>
          </ac:spMkLst>
        </pc:spChg>
        <pc:spChg chg="del">
          <ac:chgData name="Hugo Bernier" userId="846ef6cd-3f11-462c-a4be-44fff9f1a751" providerId="ADAL" clId="{EF9D147F-63D3-43FB-BF6B-5906EE368861}" dt="2022-05-05T08:55:36.263" v="0" actId="478"/>
          <ac:spMkLst>
            <pc:docMk/>
            <pc:sldMk cId="1183489955" sldId="2145707292"/>
            <ac:spMk id="42" creationId="{2FC150FE-9233-47DE-BFFC-A53E75FC96F0}"/>
          </ac:spMkLst>
        </pc:spChg>
        <pc:grpChg chg="del mod">
          <ac:chgData name="Hugo Bernier" userId="846ef6cd-3f11-462c-a4be-44fff9f1a751" providerId="ADAL" clId="{EF9D147F-63D3-43FB-BF6B-5906EE368861}" dt="2022-05-05T08:55:53.996" v="3" actId="165"/>
          <ac:grpSpMkLst>
            <pc:docMk/>
            <pc:sldMk cId="1183489955" sldId="2145707292"/>
            <ac:grpSpMk id="20" creationId="{1EF56FF1-4804-1646-CD06-B7FD0A838BA8}"/>
          </ac:grpSpMkLst>
        </pc:grpChg>
        <pc:grpChg chg="add mod">
          <ac:chgData name="Hugo Bernier" userId="846ef6cd-3f11-462c-a4be-44fff9f1a751" providerId="ADAL" clId="{EF9D147F-63D3-43FB-BF6B-5906EE368861}" dt="2022-05-05T09:08:39.347" v="264" actId="465"/>
          <ac:grpSpMkLst>
            <pc:docMk/>
            <pc:sldMk cId="1183489955" sldId="2145707292"/>
            <ac:grpSpMk id="25" creationId="{A5D5BA0E-CF8C-2CAD-861A-605405EE120C}"/>
          </ac:grpSpMkLst>
        </pc:grpChg>
        <pc:picChg chg="add del topLvl">
          <ac:chgData name="Hugo Bernier" userId="846ef6cd-3f11-462c-a4be-44fff9f1a751" providerId="ADAL" clId="{EF9D147F-63D3-43FB-BF6B-5906EE368861}" dt="2022-05-05T09:02:19.824" v="135" actId="478"/>
          <ac:picMkLst>
            <pc:docMk/>
            <pc:sldMk cId="1183489955" sldId="2145707292"/>
            <ac:picMk id="4" creationId="{F84AB307-D957-CCB9-74D8-0598C0950493}"/>
          </ac:picMkLst>
        </pc:picChg>
        <pc:picChg chg="del topLvl">
          <ac:chgData name="Hugo Bernier" userId="846ef6cd-3f11-462c-a4be-44fff9f1a751" providerId="ADAL" clId="{EF9D147F-63D3-43FB-BF6B-5906EE368861}" dt="2022-05-05T09:01:54.981" v="130" actId="478"/>
          <ac:picMkLst>
            <pc:docMk/>
            <pc:sldMk cId="1183489955" sldId="2145707292"/>
            <ac:picMk id="19" creationId="{438E574A-BF3E-3316-6A5E-A6F9F7CA37F8}"/>
          </ac:picMkLst>
        </pc:picChg>
        <pc:picChg chg="add mod">
          <ac:chgData name="Hugo Bernier" userId="846ef6cd-3f11-462c-a4be-44fff9f1a751" providerId="ADAL" clId="{EF9D147F-63D3-43FB-BF6B-5906EE368861}" dt="2022-05-05T09:08:39.347" v="264" actId="465"/>
          <ac:picMkLst>
            <pc:docMk/>
            <pc:sldMk cId="1183489955" sldId="2145707292"/>
            <ac:picMk id="24" creationId="{3A64B243-A945-5AFC-F887-70245CE3C4E0}"/>
          </ac:picMkLst>
        </pc:picChg>
        <pc:picChg chg="mod topLvl">
          <ac:chgData name="Hugo Bernier" userId="846ef6cd-3f11-462c-a4be-44fff9f1a751" providerId="ADAL" clId="{EF9D147F-63D3-43FB-BF6B-5906EE368861}" dt="2022-05-05T09:08:39.347" v="264" actId="465"/>
          <ac:picMkLst>
            <pc:docMk/>
            <pc:sldMk cId="1183489955" sldId="2145707292"/>
            <ac:picMk id="26" creationId="{83C17172-0079-34A6-9C7A-7D2BB52EAD25}"/>
          </ac:picMkLst>
        </pc:picChg>
        <pc:picChg chg="del topLvl">
          <ac:chgData name="Hugo Bernier" userId="846ef6cd-3f11-462c-a4be-44fff9f1a751" providerId="ADAL" clId="{EF9D147F-63D3-43FB-BF6B-5906EE368861}" dt="2022-05-05T09:01:54.261" v="129" actId="478"/>
          <ac:picMkLst>
            <pc:docMk/>
            <pc:sldMk cId="1183489955" sldId="2145707292"/>
            <ac:picMk id="33" creationId="{AFA252AD-DBDF-753C-9F09-C798CC282EF0}"/>
          </ac:picMkLst>
        </pc:picChg>
        <pc:picChg chg="mod">
          <ac:chgData name="Hugo Bernier" userId="846ef6cd-3f11-462c-a4be-44fff9f1a751" providerId="ADAL" clId="{EF9D147F-63D3-43FB-BF6B-5906EE368861}" dt="2022-05-05T08:56:34.770" v="5" actId="1076"/>
          <ac:picMkLst>
            <pc:docMk/>
            <pc:sldMk cId="1183489955" sldId="2145707292"/>
            <ac:picMk id="45" creationId="{78A08874-6278-CB32-E7F2-D2834EEFA8F7}"/>
          </ac:picMkLst>
        </pc:picChg>
        <pc:picChg chg="mod">
          <ac:chgData name="Hugo Bernier" userId="846ef6cd-3f11-462c-a4be-44fff9f1a751" providerId="ADAL" clId="{EF9D147F-63D3-43FB-BF6B-5906EE368861}" dt="2022-05-05T08:56:33.047" v="4" actId="1076"/>
          <ac:picMkLst>
            <pc:docMk/>
            <pc:sldMk cId="1183489955" sldId="2145707292"/>
            <ac:picMk id="46" creationId="{189F0A85-4189-413D-A0C8-A5F3E2FF1168}"/>
          </ac:picMkLst>
        </pc:picChg>
        <pc:picChg chg="mod">
          <ac:chgData name="Hugo Bernier" userId="846ef6cd-3f11-462c-a4be-44fff9f1a751" providerId="ADAL" clId="{EF9D147F-63D3-43FB-BF6B-5906EE368861}" dt="2022-05-05T09:03:56.128" v="187" actId="1076"/>
          <ac:picMkLst>
            <pc:docMk/>
            <pc:sldMk cId="1183489955" sldId="2145707292"/>
            <ac:picMk id="47" creationId="{21375090-F5B0-6850-3359-584EB63DAD8C}"/>
          </ac:picMkLst>
        </pc:picChg>
        <pc:picChg chg="mod topLvl">
          <ac:chgData name="Hugo Bernier" userId="846ef6cd-3f11-462c-a4be-44fff9f1a751" providerId="ADAL" clId="{EF9D147F-63D3-43FB-BF6B-5906EE368861}" dt="2022-05-05T09:08:39.347" v="264" actId="465"/>
          <ac:picMkLst>
            <pc:docMk/>
            <pc:sldMk cId="1183489955" sldId="2145707292"/>
            <ac:picMk id="1026" creationId="{AE52BC3A-0458-6B7F-A04D-5EEF9F85E884}"/>
          </ac:picMkLst>
        </pc:picChg>
        <pc:picChg chg="del topLvl">
          <ac:chgData name="Hugo Bernier" userId="846ef6cd-3f11-462c-a4be-44fff9f1a751" providerId="ADAL" clId="{EF9D147F-63D3-43FB-BF6B-5906EE368861}" dt="2022-05-05T09:01:53.541" v="128" actId="478"/>
          <ac:picMkLst>
            <pc:docMk/>
            <pc:sldMk cId="1183489955" sldId="2145707292"/>
            <ac:picMk id="1028" creationId="{83EB1507-B870-11E5-6ACF-DC3004AC30AC}"/>
          </ac:picMkLst>
        </pc:picChg>
      </pc:sldChg>
    </pc:docChg>
  </pc:docChgLst>
  <pc:docChgLst>
    <pc:chgData name="David Warner" userId="S::david_dwarnerii.com#ext#@microsoft.onmicrosoft.com::acafcf14-4098-4a83-9425-e73571277a06" providerId="AD" clId="Web-{763C04C5-D45F-478F-B3C3-B3EF9F8EA681}"/>
    <pc:docChg chg="modSld">
      <pc:chgData name="David Warner" userId="S::david_dwarnerii.com#ext#@microsoft.onmicrosoft.com::acafcf14-4098-4a83-9425-e73571277a06" providerId="AD" clId="Web-{763C04C5-D45F-478F-B3C3-B3EF9F8EA681}" dt="2022-04-08T19:23:50.411" v="24"/>
      <pc:docMkLst>
        <pc:docMk/>
      </pc:docMkLst>
      <pc:sldChg chg="modSp">
        <pc:chgData name="David Warner" userId="S::david_dwarnerii.com#ext#@microsoft.onmicrosoft.com::acafcf14-4098-4a83-9425-e73571277a06" providerId="AD" clId="Web-{763C04C5-D45F-478F-B3C3-B3EF9F8EA681}" dt="2022-04-08T19:23:28.785" v="13" actId="20577"/>
        <pc:sldMkLst>
          <pc:docMk/>
          <pc:sldMk cId="2967945684" sldId="277"/>
        </pc:sldMkLst>
        <pc:spChg chg="mod">
          <ac:chgData name="David Warner" userId="S::david_dwarnerii.com#ext#@microsoft.onmicrosoft.com::acafcf14-4098-4a83-9425-e73571277a06" providerId="AD" clId="Web-{763C04C5-D45F-478F-B3C3-B3EF9F8EA681}" dt="2022-04-08T19:23:28.785"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63C04C5-D45F-478F-B3C3-B3EF9F8EA681}" dt="2022-04-08T19:22:49.564" v="1" actId="20577"/>
        <pc:sldMkLst>
          <pc:docMk/>
          <pc:sldMk cId="287163252" sldId="1567"/>
        </pc:sldMkLst>
        <pc:spChg chg="mod">
          <ac:chgData name="David Warner" userId="S::david_dwarnerii.com#ext#@microsoft.onmicrosoft.com::acafcf14-4098-4a83-9425-e73571277a06" providerId="AD" clId="Web-{763C04C5-D45F-478F-B3C3-B3EF9F8EA681}" dt="2022-04-08T19:22:49.564"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63C04C5-D45F-478F-B3C3-B3EF9F8EA681}" dt="2022-04-08T19:23:42.958" v="19"/>
        <pc:sldMkLst>
          <pc:docMk/>
          <pc:sldMk cId="2877399898" sldId="1623"/>
        </pc:sldMkLst>
        <pc:spChg chg="add">
          <ac:chgData name="David Warner" userId="S::david_dwarnerii.com#ext#@microsoft.onmicrosoft.com::acafcf14-4098-4a83-9425-e73571277a06" providerId="AD" clId="Web-{763C04C5-D45F-478F-B3C3-B3EF9F8EA681}" dt="2022-04-08T19:23:42.958" v="19"/>
          <ac:spMkLst>
            <pc:docMk/>
            <pc:sldMk cId="2877399898" sldId="1623"/>
            <ac:spMk id="138" creationId="{B73F56E0-D5A5-B2D3-1A70-12BDC185FC07}"/>
          </ac:spMkLst>
        </pc:spChg>
      </pc:sldChg>
      <pc:sldChg chg="addSp">
        <pc:chgData name="David Warner" userId="S::david_dwarnerii.com#ext#@microsoft.onmicrosoft.com::acafcf14-4098-4a83-9425-e73571277a06" providerId="AD" clId="Web-{763C04C5-D45F-478F-B3C3-B3EF9F8EA681}" dt="2022-04-08T19:23:41.911" v="18"/>
        <pc:sldMkLst>
          <pc:docMk/>
          <pc:sldMk cId="2253365439" sldId="1642"/>
        </pc:sldMkLst>
        <pc:spChg chg="add">
          <ac:chgData name="David Warner" userId="S::david_dwarnerii.com#ext#@microsoft.onmicrosoft.com::acafcf14-4098-4a83-9425-e73571277a06" providerId="AD" clId="Web-{763C04C5-D45F-478F-B3C3-B3EF9F8EA681}" dt="2022-04-08T19:23:41.911" v="18"/>
          <ac:spMkLst>
            <pc:docMk/>
            <pc:sldMk cId="2253365439" sldId="1642"/>
            <ac:spMk id="4" creationId="{01142A8B-9FA7-8379-2CCC-55EF6FDC015E}"/>
          </ac:spMkLst>
        </pc:spChg>
      </pc:sldChg>
      <pc:sldChg chg="addSp">
        <pc:chgData name="David Warner" userId="S::david_dwarnerii.com#ext#@microsoft.onmicrosoft.com::acafcf14-4098-4a83-9425-e73571277a06" providerId="AD" clId="Web-{763C04C5-D45F-478F-B3C3-B3EF9F8EA681}" dt="2022-04-08T19:23:40.067" v="17"/>
        <pc:sldMkLst>
          <pc:docMk/>
          <pc:sldMk cId="4037611923" sldId="3334"/>
        </pc:sldMkLst>
        <pc:spChg chg="add">
          <ac:chgData name="David Warner" userId="S::david_dwarnerii.com#ext#@microsoft.onmicrosoft.com::acafcf14-4098-4a83-9425-e73571277a06" providerId="AD" clId="Web-{763C04C5-D45F-478F-B3C3-B3EF9F8EA681}" dt="2022-04-08T19:23:40.067" v="17"/>
          <ac:spMkLst>
            <pc:docMk/>
            <pc:sldMk cId="4037611923" sldId="3334"/>
            <ac:spMk id="4" creationId="{477562E4-3158-8953-1758-A57A086D4332}"/>
          </ac:spMkLst>
        </pc:spChg>
      </pc:sldChg>
      <pc:sldChg chg="addSp">
        <pc:chgData name="David Warner" userId="S::david_dwarnerii.com#ext#@microsoft.onmicrosoft.com::acafcf14-4098-4a83-9425-e73571277a06" providerId="AD" clId="Web-{763C04C5-D45F-478F-B3C3-B3EF9F8EA681}" dt="2022-04-08T19:23:38.129" v="16"/>
        <pc:sldMkLst>
          <pc:docMk/>
          <pc:sldMk cId="2925091645" sldId="2076136308"/>
        </pc:sldMkLst>
        <pc:spChg chg="add">
          <ac:chgData name="David Warner" userId="S::david_dwarnerii.com#ext#@microsoft.onmicrosoft.com::acafcf14-4098-4a83-9425-e73571277a06" providerId="AD" clId="Web-{763C04C5-D45F-478F-B3C3-B3EF9F8EA681}" dt="2022-04-08T19:23:38.129" v="16"/>
          <ac:spMkLst>
            <pc:docMk/>
            <pc:sldMk cId="2925091645" sldId="2076136308"/>
            <ac:spMk id="5" creationId="{D4D1FEEC-2602-FAB5-CF60-C0DF13DE8BFA}"/>
          </ac:spMkLst>
        </pc:spChg>
      </pc:sldChg>
      <pc:sldChg chg="addSp">
        <pc:chgData name="David Warner" userId="S::david_dwarnerii.com#ext#@microsoft.onmicrosoft.com::acafcf14-4098-4a83-9425-e73571277a06" providerId="AD" clId="Web-{763C04C5-D45F-478F-B3C3-B3EF9F8EA681}" dt="2022-04-08T19:23:50.411" v="24"/>
        <pc:sldMkLst>
          <pc:docMk/>
          <pc:sldMk cId="4067994953" sldId="2076137844"/>
        </pc:sldMkLst>
        <pc:spChg chg="add">
          <ac:chgData name="David Warner" userId="S::david_dwarnerii.com#ext#@microsoft.onmicrosoft.com::acafcf14-4098-4a83-9425-e73571277a06" providerId="AD" clId="Web-{763C04C5-D45F-478F-B3C3-B3EF9F8EA681}" dt="2022-04-08T19:23:50.411" v="24"/>
          <ac:spMkLst>
            <pc:docMk/>
            <pc:sldMk cId="4067994953" sldId="2076137844"/>
            <ac:spMk id="2" creationId="{5B927A18-6FBB-F653-44A0-7EBA7D51D081}"/>
          </ac:spMkLst>
        </pc:spChg>
      </pc:sldChg>
      <pc:sldChg chg="addSp">
        <pc:chgData name="David Warner" userId="S::david_dwarnerii.com#ext#@microsoft.onmicrosoft.com::acafcf14-4098-4a83-9425-e73571277a06" providerId="AD" clId="Web-{763C04C5-D45F-478F-B3C3-B3EF9F8EA681}" dt="2022-04-08T19:23:47.614" v="22"/>
        <pc:sldMkLst>
          <pc:docMk/>
          <pc:sldMk cId="1812315545" sldId="2134805597"/>
        </pc:sldMkLst>
        <pc:spChg chg="add">
          <ac:chgData name="David Warner" userId="S::david_dwarnerii.com#ext#@microsoft.onmicrosoft.com::acafcf14-4098-4a83-9425-e73571277a06" providerId="AD" clId="Web-{763C04C5-D45F-478F-B3C3-B3EF9F8EA681}" dt="2022-04-08T19:23:47.614" v="22"/>
          <ac:spMkLst>
            <pc:docMk/>
            <pc:sldMk cId="1812315545" sldId="2134805597"/>
            <ac:spMk id="3" creationId="{29966B74-4548-C01B-ADF1-CAA5DE592587}"/>
          </ac:spMkLst>
        </pc:spChg>
      </pc:sldChg>
      <pc:sldChg chg="addSp">
        <pc:chgData name="David Warner" userId="S::david_dwarnerii.com#ext#@microsoft.onmicrosoft.com::acafcf14-4098-4a83-9425-e73571277a06" providerId="AD" clId="Web-{763C04C5-D45F-478F-B3C3-B3EF9F8EA681}" dt="2022-04-08T19:23:35.848" v="15"/>
        <pc:sldMkLst>
          <pc:docMk/>
          <pc:sldMk cId="154491924" sldId="2134805599"/>
        </pc:sldMkLst>
        <pc:spChg chg="add">
          <ac:chgData name="David Warner" userId="S::david_dwarnerii.com#ext#@microsoft.onmicrosoft.com::acafcf14-4098-4a83-9425-e73571277a06" providerId="AD" clId="Web-{763C04C5-D45F-478F-B3C3-B3EF9F8EA681}" dt="2022-04-08T19:23:35.848" v="15"/>
          <ac:spMkLst>
            <pc:docMk/>
            <pc:sldMk cId="154491924" sldId="2134805599"/>
            <ac:spMk id="4" creationId="{3CE883FC-7DDB-F02C-0AF1-A3E0752BC52D}"/>
          </ac:spMkLst>
        </pc:spChg>
      </pc:sldChg>
      <pc:sldChg chg="addSp">
        <pc:chgData name="David Warner" userId="S::david_dwarnerii.com#ext#@microsoft.onmicrosoft.com::acafcf14-4098-4a83-9425-e73571277a06" providerId="AD" clId="Web-{763C04C5-D45F-478F-B3C3-B3EF9F8EA681}" dt="2022-04-08T19:23:45.583" v="21"/>
        <pc:sldMkLst>
          <pc:docMk/>
          <pc:sldMk cId="837812005" sldId="2134805600"/>
        </pc:sldMkLst>
        <pc:spChg chg="add">
          <ac:chgData name="David Warner" userId="S::david_dwarnerii.com#ext#@microsoft.onmicrosoft.com::acafcf14-4098-4a83-9425-e73571277a06" providerId="AD" clId="Web-{763C04C5-D45F-478F-B3C3-B3EF9F8EA681}" dt="2022-04-08T19:23:45.583" v="21"/>
          <ac:spMkLst>
            <pc:docMk/>
            <pc:sldMk cId="837812005" sldId="2134805600"/>
            <ac:spMk id="2" creationId="{B00EE8DE-8641-4518-7032-E5EEA192E161}"/>
          </ac:spMkLst>
        </pc:spChg>
      </pc:sldChg>
      <pc:sldChg chg="mod modShow">
        <pc:chgData name="David Warner" userId="S::david_dwarnerii.com#ext#@microsoft.onmicrosoft.com::acafcf14-4098-4a83-9425-e73571277a06" providerId="AD" clId="Web-{763C04C5-D45F-478F-B3C3-B3EF9F8EA681}" dt="2022-04-08T19:23:35.317" v="14"/>
        <pc:sldMkLst>
          <pc:docMk/>
          <pc:sldMk cId="3743370006" sldId="2134805602"/>
        </pc:sldMkLst>
      </pc:sldChg>
      <pc:sldChg chg="addSp">
        <pc:chgData name="David Warner" userId="S::david_dwarnerii.com#ext#@microsoft.onmicrosoft.com::acafcf14-4098-4a83-9425-e73571277a06" providerId="AD" clId="Web-{763C04C5-D45F-478F-B3C3-B3EF9F8EA681}" dt="2022-04-08T19:23:44.895" v="20"/>
        <pc:sldMkLst>
          <pc:docMk/>
          <pc:sldMk cId="3452186815" sldId="2134805611"/>
        </pc:sldMkLst>
        <pc:spChg chg="add">
          <ac:chgData name="David Warner" userId="S::david_dwarnerii.com#ext#@microsoft.onmicrosoft.com::acafcf14-4098-4a83-9425-e73571277a06" providerId="AD" clId="Web-{763C04C5-D45F-478F-B3C3-B3EF9F8EA681}" dt="2022-04-08T19:23:44.895" v="20"/>
          <ac:spMkLst>
            <pc:docMk/>
            <pc:sldMk cId="3452186815" sldId="2134805611"/>
            <ac:spMk id="3" creationId="{17A94242-F3AA-CDD4-16E1-864AC30A8908}"/>
          </ac:spMkLst>
        </pc:spChg>
      </pc:sldChg>
      <pc:sldChg chg="addSp">
        <pc:chgData name="David Warner" userId="S::david_dwarnerii.com#ext#@microsoft.onmicrosoft.com::acafcf14-4098-4a83-9425-e73571277a06" providerId="AD" clId="Web-{763C04C5-D45F-478F-B3C3-B3EF9F8EA681}" dt="2022-04-08T19:23:48.989" v="23"/>
        <pc:sldMkLst>
          <pc:docMk/>
          <pc:sldMk cId="1954581032" sldId="2134805612"/>
        </pc:sldMkLst>
        <pc:spChg chg="add">
          <ac:chgData name="David Warner" userId="S::david_dwarnerii.com#ext#@microsoft.onmicrosoft.com::acafcf14-4098-4a83-9425-e73571277a06" providerId="AD" clId="Web-{763C04C5-D45F-478F-B3C3-B3EF9F8EA681}" dt="2022-04-08T19:23:48.989" v="23"/>
          <ac:spMkLst>
            <pc:docMk/>
            <pc:sldMk cId="1954581032" sldId="2134805612"/>
            <ac:spMk id="3" creationId="{4DA64B89-CBA6-E479-EE1B-4E0CA430EA0C}"/>
          </ac:spMkLst>
        </pc:spChg>
      </pc:sldChg>
    </pc:docChg>
  </pc:docChgLst>
  <pc:docChgLst>
    <pc:chgData name="David Warner" userId="S::david_dwarnerii.com#ext#@microsoft.onmicrosoft.com::acafcf14-4098-4a83-9425-e73571277a06" providerId="AD" clId="Web-{9387A926-EECD-498A-918D-36DB7D23E10E}"/>
    <pc:docChg chg="modSld">
      <pc:chgData name="David Warner" userId="S::david_dwarnerii.com#ext#@microsoft.onmicrosoft.com::acafcf14-4098-4a83-9425-e73571277a06" providerId="AD" clId="Web-{9387A926-EECD-498A-918D-36DB7D23E10E}" dt="2021-12-14T22:28:15.161" v="40" actId="1076"/>
      <pc:docMkLst>
        <pc:docMk/>
      </pc:docMkLst>
      <pc:sldChg chg="addSp delSp modSp">
        <pc:chgData name="David Warner" userId="S::david_dwarnerii.com#ext#@microsoft.onmicrosoft.com::acafcf14-4098-4a83-9425-e73571277a06" providerId="AD" clId="Web-{9387A926-EECD-498A-918D-36DB7D23E10E}" dt="2021-12-14T22:23:36.732" v="16"/>
        <pc:sldMkLst>
          <pc:docMk/>
          <pc:sldMk cId="2636939237" sldId="2076137579"/>
        </pc:sldMkLst>
        <pc:spChg chg="mod">
          <ac:chgData name="David Warner" userId="S::david_dwarnerii.com#ext#@microsoft.onmicrosoft.com::acafcf14-4098-4a83-9425-e73571277a06" providerId="AD" clId="Web-{9387A926-EECD-498A-918D-36DB7D23E10E}" dt="2021-12-14T22:23:34.310" v="15"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9387A926-EECD-498A-918D-36DB7D23E10E}" dt="2021-12-14T22:22:31.230" v="5"/>
          <ac:spMkLst>
            <pc:docMk/>
            <pc:sldMk cId="2636939237" sldId="2076137579"/>
            <ac:spMk id="4" creationId="{67AA333D-447D-45FB-8CA4-DF234A7EAB55}"/>
          </ac:spMkLst>
        </pc:spChg>
        <pc:spChg chg="add">
          <ac:chgData name="David Warner" userId="S::david_dwarnerii.com#ext#@microsoft.onmicrosoft.com::acafcf14-4098-4a83-9425-e73571277a06" providerId="AD" clId="Web-{9387A926-EECD-498A-918D-36DB7D23E10E}" dt="2021-12-14T22:23:36.732" v="16"/>
          <ac:spMkLst>
            <pc:docMk/>
            <pc:sldMk cId="2636939237" sldId="2076137579"/>
            <ac:spMk id="19" creationId="{1AEC2CEE-3BAC-41EA-88F7-6105A5D4D309}"/>
          </ac:spMkLst>
        </pc:spChg>
      </pc:sldChg>
      <pc:sldChg chg="delSp modSp">
        <pc:chgData name="David Warner" userId="S::david_dwarnerii.com#ext#@microsoft.onmicrosoft.com::acafcf14-4098-4a83-9425-e73571277a06" providerId="AD" clId="Web-{9387A926-EECD-498A-918D-36DB7D23E10E}" dt="2021-12-14T22:21:58.260" v="4" actId="20577"/>
        <pc:sldMkLst>
          <pc:docMk/>
          <pc:sldMk cId="1812315545" sldId="2134805597"/>
        </pc:sldMkLst>
        <pc:spChg chg="del">
          <ac:chgData name="David Warner" userId="S::david_dwarnerii.com#ext#@microsoft.onmicrosoft.com::acafcf14-4098-4a83-9425-e73571277a06" providerId="AD" clId="Web-{9387A926-EECD-498A-918D-36DB7D23E10E}" dt="2021-12-14T22:21:51.745" v="0"/>
          <ac:spMkLst>
            <pc:docMk/>
            <pc:sldMk cId="1812315545" sldId="2134805597"/>
            <ac:spMk id="2" creationId="{CEC02B67-2A61-4E9F-990F-718552C0F706}"/>
          </ac:spMkLst>
        </pc:spChg>
        <pc:spChg chg="mod">
          <ac:chgData name="David Warner" userId="S::david_dwarnerii.com#ext#@microsoft.onmicrosoft.com::acafcf14-4098-4a83-9425-e73571277a06" providerId="AD" clId="Web-{9387A926-EECD-498A-918D-36DB7D23E10E}" dt="2021-12-14T22:21:58.260" v="4" actId="20577"/>
          <ac:spMkLst>
            <pc:docMk/>
            <pc:sldMk cId="1812315545" sldId="2134805597"/>
            <ac:spMk id="10" creationId="{16E1CB8C-122B-4C5A-8724-D74AEC2B5DEC}"/>
          </ac:spMkLst>
        </pc:spChg>
      </pc:sldChg>
      <pc:sldChg chg="delSp modSp">
        <pc:chgData name="David Warner" userId="S::david_dwarnerii.com#ext#@microsoft.onmicrosoft.com::acafcf14-4098-4a83-9425-e73571277a06" providerId="AD" clId="Web-{9387A926-EECD-498A-918D-36DB7D23E10E}" dt="2021-12-14T22:28:15.161" v="40" actId="1076"/>
        <pc:sldMkLst>
          <pc:docMk/>
          <pc:sldMk cId="154491924" sldId="2134805599"/>
        </pc:sldMkLst>
        <pc:spChg chg="mod">
          <ac:chgData name="David Warner" userId="S::david_dwarnerii.com#ext#@microsoft.onmicrosoft.com::acafcf14-4098-4a83-9425-e73571277a06" providerId="AD" clId="Web-{9387A926-EECD-498A-918D-36DB7D23E10E}" dt="2021-12-14T22:25:09.687" v="34"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87A926-EECD-498A-918D-36DB7D23E10E}" dt="2021-12-14T22:23:41.076" v="18"/>
          <ac:spMkLst>
            <pc:docMk/>
            <pc:sldMk cId="154491924" sldId="2134805599"/>
            <ac:spMk id="19" creationId="{A75AE6FC-4A33-4FFB-AED4-0E3BBAD4D33C}"/>
          </ac:spMkLst>
        </pc:spChg>
        <pc:picChg chg="mod">
          <ac:chgData name="David Warner" userId="S::david_dwarnerii.com#ext#@microsoft.onmicrosoft.com::acafcf14-4098-4a83-9425-e73571277a06" providerId="AD" clId="Web-{9387A926-EECD-498A-918D-36DB7D23E10E}" dt="2021-12-14T22:28:14.942" v="39"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9387A926-EECD-498A-918D-36DB7D23E10E}" dt="2021-12-14T22:25:10.297" v="35"/>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9387A926-EECD-498A-918D-36DB7D23E10E}" dt="2021-12-14T22:28:15.161" v="40"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69DFC64D-6CDE-4A65-9E10-0AB3C4B0DCF4}"/>
    <pc:docChg chg="modSld">
      <pc:chgData name="David Warner" userId="S::david_dwarnerii.com#ext#@microsoft.onmicrosoft.com::acafcf14-4098-4a83-9425-e73571277a06" providerId="AD" clId="Web-{69DFC64D-6CDE-4A65-9E10-0AB3C4B0DCF4}" dt="2022-01-26T16:44:17.997" v="114" actId="1076"/>
      <pc:docMkLst>
        <pc:docMk/>
      </pc:docMkLst>
      <pc:sldChg chg="addSp delSp modSp">
        <pc:chgData name="David Warner" userId="S::david_dwarnerii.com#ext#@microsoft.onmicrosoft.com::acafcf14-4098-4a83-9425-e73571277a06" providerId="AD" clId="Web-{69DFC64D-6CDE-4A65-9E10-0AB3C4B0DCF4}" dt="2022-01-26T16:44:17.997" v="114" actId="1076"/>
        <pc:sldMkLst>
          <pc:docMk/>
          <pc:sldMk cId="154491924" sldId="2134805599"/>
        </pc:sldMkLst>
        <pc:spChg chg="mod">
          <ac:chgData name="David Warner" userId="S::david_dwarnerii.com#ext#@microsoft.onmicrosoft.com::acafcf14-4098-4a83-9425-e73571277a06" providerId="AD" clId="Web-{69DFC64D-6CDE-4A65-9E10-0AB3C4B0DCF4}" dt="2022-01-26T16:42:47.135" v="8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69DFC64D-6CDE-4A65-9E10-0AB3C4B0DCF4}" dt="2022-01-26T16:42:39.604" v="83"/>
          <ac:spMkLst>
            <pc:docMk/>
            <pc:sldMk cId="154491924" sldId="2134805599"/>
            <ac:spMk id="19" creationId="{5F1919D3-31B6-4DEE-8D5A-FE2F56F6AA04}"/>
          </ac:spMkLst>
        </pc:spChg>
        <pc:grpChg chg="mod">
          <ac:chgData name="David Warner" userId="S::david_dwarnerii.com#ext#@microsoft.onmicrosoft.com::acafcf14-4098-4a83-9425-e73571277a06" providerId="AD" clId="Web-{69DFC64D-6CDE-4A65-9E10-0AB3C4B0DCF4}" dt="2022-01-26T16:44:17.919" v="112"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69DFC64D-6CDE-4A65-9E10-0AB3C4B0DCF4}" dt="2022-01-26T16:44:17.950" v="113" actId="1076"/>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69DFC64D-6CDE-4A65-9E10-0AB3C4B0DCF4}" dt="2022-01-26T16:44:09.559" v="111"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69DFC64D-6CDE-4A65-9E10-0AB3C4B0DCF4}" dt="2022-01-26T16:42:22.869" v="81" actId="1076"/>
          <ac:picMkLst>
            <pc:docMk/>
            <pc:sldMk cId="154491924" sldId="2134805599"/>
            <ac:picMk id="48" creationId="{D382914F-DF22-42FD-8A9D-E4D8CC581072}"/>
          </ac:picMkLst>
        </pc:picChg>
        <pc:picChg chg="add mod">
          <ac:chgData name="David Warner" userId="S::david_dwarnerii.com#ext#@microsoft.onmicrosoft.com::acafcf14-4098-4a83-9425-e73571277a06" providerId="AD" clId="Web-{69DFC64D-6CDE-4A65-9E10-0AB3C4B0DCF4}" dt="2022-01-26T16:44:17.997" v="114" actId="1076"/>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69DFC64D-6CDE-4A65-9E10-0AB3C4B0DCF4}" dt="2022-01-26T16:44:09.559" v="110" actId="1076"/>
          <ac:picMkLst>
            <pc:docMk/>
            <pc:sldMk cId="154491924" sldId="2134805599"/>
            <ac:picMk id="2050" creationId="{4FEF73C7-6A9F-47FE-A7F8-DA46884CE383}"/>
          </ac:picMkLst>
        </pc:picChg>
      </pc:sldChg>
    </pc:docChg>
  </pc:docChgLst>
  <pc:docChgLst>
    <pc:chgData name="Julie Turner" userId="S::julie.turner_sympraxisconsulting.com#ext#@microsoft.onmicrosoft.com::51f00042-4c48-4111-9ee4-670ef2fc7d0e" providerId="AD" clId="Web-{12A2EC44-36DF-41B3-89B3-2212D18B25CB}"/>
    <pc:docChg chg="addSld delSld modSld modSection">
      <pc:chgData name="Julie Turner" userId="S::julie.turner_sympraxisconsulting.com#ext#@microsoft.onmicrosoft.com::51f00042-4c48-4111-9ee4-670ef2fc7d0e" providerId="AD" clId="Web-{12A2EC44-36DF-41B3-89B3-2212D18B25CB}" dt="2021-09-20T17:05:08.438" v="12" actId="20577"/>
      <pc:docMkLst>
        <pc:docMk/>
      </pc:docMkLst>
      <pc:sldChg chg="delSp modSp add del">
        <pc:chgData name="Julie Turner" userId="S::julie.turner_sympraxisconsulting.com#ext#@microsoft.onmicrosoft.com::51f00042-4c48-4111-9ee4-670ef2fc7d0e" providerId="AD" clId="Web-{12A2EC44-36DF-41B3-89B3-2212D18B25CB}" dt="2021-09-20T17:05:08.438" v="12" actId="20577"/>
        <pc:sldMkLst>
          <pc:docMk/>
          <pc:sldMk cId="2877399898" sldId="1623"/>
        </pc:sldMkLst>
        <pc:spChg chg="mod">
          <ac:chgData name="Julie Turner" userId="S::julie.turner_sympraxisconsulting.com#ext#@microsoft.onmicrosoft.com::51f00042-4c48-4111-9ee4-670ef2fc7d0e" providerId="AD" clId="Web-{12A2EC44-36DF-41B3-89B3-2212D18B25CB}" dt="2021-09-20T17:05:08.438" v="1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2A2EC44-36DF-41B3-89B3-2212D18B25CB}" dt="2021-09-20T17:04:57.828" v="2"/>
          <ac:spMkLst>
            <pc:docMk/>
            <pc:sldMk cId="2877399898" sldId="1623"/>
            <ac:spMk id="138" creationId="{718F9B28-A1C1-415E-8436-67C29A0E351F}"/>
          </ac:spMkLst>
        </pc:spChg>
      </pc:sldChg>
    </pc:docChg>
  </pc:docChgLst>
  <pc:docChgLst>
    <pc:chgData name="Julie Turner" userId="S::julie.turner_sympraxisconsulting.com#ext#@microsoft.onmicrosoft.com::51f00042-4c48-4111-9ee4-670ef2fc7d0e" providerId="AD" clId="Web-{DD8DB7AD-0CFB-4014-9CA5-C1180715A621}"/>
    <pc:docChg chg="modSld">
      <pc:chgData name="Julie Turner" userId="S::julie.turner_sympraxisconsulting.com#ext#@microsoft.onmicrosoft.com::51f00042-4c48-4111-9ee4-670ef2fc7d0e" providerId="AD" clId="Web-{DD8DB7AD-0CFB-4014-9CA5-C1180715A621}" dt="2021-11-15T17:46:49.092" v="110" actId="20577"/>
      <pc:docMkLst>
        <pc:docMk/>
      </pc:docMkLst>
      <pc:sldChg chg="delSp modSp">
        <pc:chgData name="Julie Turner" userId="S::julie.turner_sympraxisconsulting.com#ext#@microsoft.onmicrosoft.com::51f00042-4c48-4111-9ee4-670ef2fc7d0e" providerId="AD" clId="Web-{DD8DB7AD-0CFB-4014-9CA5-C1180715A621}" dt="2021-11-15T17:46:49.092" v="110" actId="20577"/>
        <pc:sldMkLst>
          <pc:docMk/>
          <pc:sldMk cId="2877399898" sldId="1623"/>
        </pc:sldMkLst>
        <pc:spChg chg="mod">
          <ac:chgData name="Julie Turner" userId="S::julie.turner_sympraxisconsulting.com#ext#@microsoft.onmicrosoft.com::51f00042-4c48-4111-9ee4-670ef2fc7d0e" providerId="AD" clId="Web-{DD8DB7AD-0CFB-4014-9CA5-C1180715A621}" dt="2021-11-15T17:46:49.092" v="110"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DD8DB7AD-0CFB-4014-9CA5-C1180715A621}" dt="2021-11-15T17:44:16.150" v="1"/>
          <ac:spMkLst>
            <pc:docMk/>
            <pc:sldMk cId="2877399898" sldId="1623"/>
            <ac:spMk id="138" creationId="{8B1787A9-C31E-4DDB-9FA1-87E79C9DEC9B}"/>
          </ac:spMkLst>
        </pc:spChg>
      </pc:sldChg>
    </pc:docChg>
  </pc:docChgLst>
  <pc:docChgLst>
    <pc:chgData name="David Warner" userId="S::david_dwarnerii.com#ext#@microsoft.onmicrosoft.com::acafcf14-4098-4a83-9425-e73571277a06" providerId="AD" clId="Web-{77627D65-A6E2-4FD2-A963-FBAC0A62D4AE}"/>
    <pc:docChg chg="addSld delSld modSld modSection">
      <pc:chgData name="David Warner" userId="S::david_dwarnerii.com#ext#@microsoft.onmicrosoft.com::acafcf14-4098-4a83-9425-e73571277a06" providerId="AD" clId="Web-{77627D65-A6E2-4FD2-A963-FBAC0A62D4AE}" dt="2021-09-09T04:41:14.950" v="26"/>
      <pc:docMkLst>
        <pc:docMk/>
      </pc:docMkLst>
      <pc:sldChg chg="addSp delSp modSp">
        <pc:chgData name="David Warner" userId="S::david_dwarnerii.com#ext#@microsoft.onmicrosoft.com::acafcf14-4098-4a83-9425-e73571277a06" providerId="AD" clId="Web-{77627D65-A6E2-4FD2-A963-FBAC0A62D4AE}" dt="2021-09-09T04:39:08.884" v="15"/>
        <pc:sldMkLst>
          <pc:docMk/>
          <pc:sldMk cId="357588276" sldId="2076136388"/>
        </pc:sldMkLst>
        <pc:picChg chg="add del mod modCrop">
          <ac:chgData name="David Warner" userId="S::david_dwarnerii.com#ext#@microsoft.onmicrosoft.com::acafcf14-4098-4a83-9425-e73571277a06" providerId="AD" clId="Web-{77627D65-A6E2-4FD2-A963-FBAC0A62D4AE}" dt="2021-09-09T04:38:32.570" v="6"/>
          <ac:picMkLst>
            <pc:docMk/>
            <pc:sldMk cId="357588276" sldId="2076136388"/>
            <ac:picMk id="2" creationId="{118CAAF8-7B45-4450-8740-11172B2CFE80}"/>
          </ac:picMkLst>
        </pc:picChg>
        <pc:picChg chg="add mod modCrop">
          <ac:chgData name="David Warner" userId="S::david_dwarnerii.com#ext#@microsoft.onmicrosoft.com::acafcf14-4098-4a83-9425-e73571277a06" providerId="AD" clId="Web-{77627D65-A6E2-4FD2-A963-FBAC0A62D4AE}" dt="2021-09-09T04:39:08.884" v="15"/>
          <ac:picMkLst>
            <pc:docMk/>
            <pc:sldMk cId="357588276" sldId="2076136388"/>
            <ac:picMk id="3" creationId="{6E3EDA63-7181-4470-8A25-C0A25198CA8C}"/>
          </ac:picMkLst>
        </pc:picChg>
        <pc:picChg chg="del">
          <ac:chgData name="David Warner" userId="S::david_dwarnerii.com#ext#@microsoft.onmicrosoft.com::acafcf14-4098-4a83-9425-e73571277a06" providerId="AD" clId="Web-{77627D65-A6E2-4FD2-A963-FBAC0A62D4AE}" dt="2021-09-09T04:37:35.569" v="0"/>
          <ac:picMkLst>
            <pc:docMk/>
            <pc:sldMk cId="357588276" sldId="2076136388"/>
            <ac:picMk id="4" creationId="{832CF4AA-122A-4E56-8C4E-90510C1076F6}"/>
          </ac:picMkLst>
        </pc:picChg>
      </pc:sldChg>
      <pc:sldChg chg="modSp">
        <pc:chgData name="David Warner" userId="S::david_dwarnerii.com#ext#@microsoft.onmicrosoft.com::acafcf14-4098-4a83-9425-e73571277a06" providerId="AD" clId="Web-{77627D65-A6E2-4FD2-A963-FBAC0A62D4AE}" dt="2021-09-09T04:41:14.950" v="26"/>
        <pc:sldMkLst>
          <pc:docMk/>
          <pc:sldMk cId="2636939237" sldId="2076137579"/>
        </pc:sldMkLst>
        <pc:picChg chg="mod">
          <ac:chgData name="David Warner" userId="S::david_dwarnerii.com#ext#@microsoft.onmicrosoft.com::acafcf14-4098-4a83-9425-e73571277a06" providerId="AD" clId="Web-{77627D65-A6E2-4FD2-A963-FBAC0A62D4AE}" dt="2021-09-09T04:41:14.950" v="26"/>
          <ac:picMkLst>
            <pc:docMk/>
            <pc:sldMk cId="2636939237" sldId="2076137579"/>
            <ac:picMk id="66" creationId="{068F5472-8D51-4135-891B-F948BF382C84}"/>
          </ac:picMkLst>
        </pc:picChg>
      </pc:sldChg>
      <pc:sldChg chg="add del replId">
        <pc:chgData name="David Warner" userId="S::david_dwarnerii.com#ext#@microsoft.onmicrosoft.com::acafcf14-4098-4a83-9425-e73571277a06" providerId="AD" clId="Web-{77627D65-A6E2-4FD2-A963-FBAC0A62D4AE}" dt="2021-09-09T04:38:39.649" v="10"/>
        <pc:sldMkLst>
          <pc:docMk/>
          <pc:sldMk cId="2269758252" sldId="2134805596"/>
        </pc:sldMkLst>
      </pc:sldChg>
      <pc:sldChg chg="add del replId">
        <pc:chgData name="David Warner" userId="S::david_dwarnerii.com#ext#@microsoft.onmicrosoft.com::acafcf14-4098-4a83-9425-e73571277a06" providerId="AD" clId="Web-{77627D65-A6E2-4FD2-A963-FBAC0A62D4AE}" dt="2021-09-09T04:38:38.180" v="9"/>
        <pc:sldMkLst>
          <pc:docMk/>
          <pc:sldMk cId="2969037627" sldId="2134805597"/>
        </pc:sldMkLst>
      </pc:sldChg>
    </pc:docChg>
  </pc:docChgLst>
  <pc:docChgLst>
    <pc:chgData name="Julie Turner" userId="S::julie.turner_sympraxisconsulting.com#ext#@microsoft.onmicrosoft.com::51f00042-4c48-4111-9ee4-670ef2fc7d0e" providerId="AD" clId="Web-{46A0DFEE-7CA9-4CD2-AC85-A11D8ED5FF3A}"/>
    <pc:docChg chg="modSld">
      <pc:chgData name="Julie Turner" userId="S::julie.turner_sympraxisconsulting.com#ext#@microsoft.onmicrosoft.com::51f00042-4c48-4111-9ee4-670ef2fc7d0e" providerId="AD" clId="Web-{46A0DFEE-7CA9-4CD2-AC85-A11D8ED5FF3A}" dt="2021-11-29T21:45:46.138" v="88" actId="20577"/>
      <pc:docMkLst>
        <pc:docMk/>
      </pc:docMkLst>
      <pc:sldChg chg="delSp modSp">
        <pc:chgData name="Julie Turner" userId="S::julie.turner_sympraxisconsulting.com#ext#@microsoft.onmicrosoft.com::51f00042-4c48-4111-9ee4-670ef2fc7d0e" providerId="AD" clId="Web-{46A0DFEE-7CA9-4CD2-AC85-A11D8ED5FF3A}" dt="2021-11-29T21:45:46.138" v="88" actId="20577"/>
        <pc:sldMkLst>
          <pc:docMk/>
          <pc:sldMk cId="2877399898" sldId="1623"/>
        </pc:sldMkLst>
        <pc:spChg chg="mod">
          <ac:chgData name="Julie Turner" userId="S::julie.turner_sympraxisconsulting.com#ext#@microsoft.onmicrosoft.com::51f00042-4c48-4111-9ee4-670ef2fc7d0e" providerId="AD" clId="Web-{46A0DFEE-7CA9-4CD2-AC85-A11D8ED5FF3A}" dt="2021-11-29T21:45:46.138" v="8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6A0DFEE-7CA9-4CD2-AC85-A11D8ED5FF3A}" dt="2021-11-29T21:33:12.771" v="0"/>
          <ac:spMkLst>
            <pc:docMk/>
            <pc:sldMk cId="2877399898" sldId="1623"/>
            <ac:spMk id="138" creationId="{06DEC62E-283F-4239-B6DD-02FD0CD66AE8}"/>
          </ac:spMkLst>
        </pc:spChg>
      </pc:sldChg>
    </pc:docChg>
  </pc:docChgLst>
  <pc:docChgLst>
    <pc:chgData name="Waldemar Mastykarz" userId="S::wmastyka@microsoft.com::8c3ccc08-b2ec-4e63-9b9b-25eb044a606e" providerId="AD" clId="Web-{DFBE8CC2-E05A-BBF3-B8D6-43171D789553}"/>
    <pc:docChg chg="modSld">
      <pc:chgData name="Waldemar Mastykarz" userId="S::wmastyka@microsoft.com::8c3ccc08-b2ec-4e63-9b9b-25eb044a606e" providerId="AD" clId="Web-{DFBE8CC2-E05A-BBF3-B8D6-43171D789553}" dt="2022-01-24T14:30:07.640" v="13" actId="20577"/>
      <pc:docMkLst>
        <pc:docMk/>
      </pc:docMkLst>
      <pc:sldChg chg="delSp modSp">
        <pc:chgData name="Waldemar Mastykarz" userId="S::wmastyka@microsoft.com::8c3ccc08-b2ec-4e63-9b9b-25eb044a606e" providerId="AD" clId="Web-{DFBE8CC2-E05A-BBF3-B8D6-43171D789553}" dt="2022-01-24T14:30:07.640" v="13" actId="20577"/>
        <pc:sldMkLst>
          <pc:docMk/>
          <pc:sldMk cId="2253365439" sldId="1642"/>
        </pc:sldMkLst>
        <pc:spChg chg="mod">
          <ac:chgData name="Waldemar Mastykarz" userId="S::wmastyka@microsoft.com::8c3ccc08-b2ec-4e63-9b9b-25eb044a606e" providerId="AD" clId="Web-{DFBE8CC2-E05A-BBF3-B8D6-43171D789553}" dt="2022-01-24T14:30:07.640" v="13" actId="20577"/>
          <ac:spMkLst>
            <pc:docMk/>
            <pc:sldMk cId="2253365439" sldId="1642"/>
            <ac:spMk id="3" creationId="{CBDC9C38-872E-4048-96FE-C321FEF21EC1}"/>
          </ac:spMkLst>
        </pc:spChg>
        <pc:spChg chg="del">
          <ac:chgData name="Waldemar Mastykarz" userId="S::wmastyka@microsoft.com::8c3ccc08-b2ec-4e63-9b9b-25eb044a606e" providerId="AD" clId="Web-{DFBE8CC2-E05A-BBF3-B8D6-43171D789553}" dt="2022-01-24T14:28:45.654" v="0"/>
          <ac:spMkLst>
            <pc:docMk/>
            <pc:sldMk cId="2253365439" sldId="1642"/>
            <ac:spMk id="4" creationId="{5A54A2F9-CA82-4C91-BD4E-BC2BA0D292BB}"/>
          </ac:spMkLst>
        </pc:spChg>
      </pc:sldChg>
    </pc:docChg>
  </pc:docChgLst>
  <pc:docChgLst>
    <pc:chgData name="Alex Terentiev" userId="S::aterentiev@microsoft.com::b089aebb-68c6-439e-96df-7e98da5a759e" providerId="AD" clId="Web-{7F9654BB-F21F-B54F-0CA5-A1E785E05DBA}"/>
    <pc:docChg chg="modSld">
      <pc:chgData name="Alex Terentiev" userId="S::aterentiev@microsoft.com::b089aebb-68c6-439e-96df-7e98da5a759e" providerId="AD" clId="Web-{7F9654BB-F21F-B54F-0CA5-A1E785E05DBA}" dt="2021-09-20T13:22:25.111" v="0"/>
      <pc:docMkLst>
        <pc:docMk/>
      </pc:docMkLst>
      <pc:sldChg chg="delSp">
        <pc:chgData name="Alex Terentiev" userId="S::aterentiev@microsoft.com::b089aebb-68c6-439e-96df-7e98da5a759e" providerId="AD" clId="Web-{7F9654BB-F21F-B54F-0CA5-A1E785E05DBA}" dt="2021-09-20T13:22:25.111" v="0"/>
        <pc:sldMkLst>
          <pc:docMk/>
          <pc:sldMk cId="4037611923" sldId="3334"/>
        </pc:sldMkLst>
        <pc:spChg chg="del">
          <ac:chgData name="Alex Terentiev" userId="S::aterentiev@microsoft.com::b089aebb-68c6-439e-96df-7e98da5a759e" providerId="AD" clId="Web-{7F9654BB-F21F-B54F-0CA5-A1E785E05DBA}" dt="2021-09-20T13:22:25.111" v="0"/>
          <ac:spMkLst>
            <pc:docMk/>
            <pc:sldMk cId="4037611923" sldId="3334"/>
            <ac:spMk id="4" creationId="{96FA3CD7-3D52-4216-991D-E92DBCC8A444}"/>
          </ac:spMkLst>
        </pc:spChg>
      </pc:sldChg>
    </pc:docChg>
  </pc:docChgLst>
  <pc:docChgLst>
    <pc:chgData name="Mikael Svenson" userId="965d4e6a-fd22-4d0b-8bb9-2315d7bb356c" providerId="ADAL" clId="{C7543F4B-4145-4C81-AE1C-B7C093E9D66F}"/>
    <pc:docChg chg="undo redo custSel modSld">
      <pc:chgData name="Mikael Svenson" userId="965d4e6a-fd22-4d0b-8bb9-2315d7bb356c" providerId="ADAL" clId="{C7543F4B-4145-4C81-AE1C-B7C093E9D66F}" dt="2021-12-16T14:17:28.479" v="109" actId="6549"/>
      <pc:docMkLst>
        <pc:docMk/>
      </pc:docMkLst>
      <pc:sldChg chg="delSp modSp mod">
        <pc:chgData name="Mikael Svenson" userId="965d4e6a-fd22-4d0b-8bb9-2315d7bb356c" providerId="ADAL" clId="{C7543F4B-4145-4C81-AE1C-B7C093E9D66F}" dt="2021-12-16T14:17:28.479" v="109" actId="6549"/>
        <pc:sldMkLst>
          <pc:docMk/>
          <pc:sldMk cId="2925091645" sldId="2076136308"/>
        </pc:sldMkLst>
        <pc:spChg chg="mod">
          <ac:chgData name="Mikael Svenson" userId="965d4e6a-fd22-4d0b-8bb9-2315d7bb356c" providerId="ADAL" clId="{C7543F4B-4145-4C81-AE1C-B7C093E9D66F}" dt="2021-12-16T14:17:28.479" v="109" actId="6549"/>
          <ac:spMkLst>
            <pc:docMk/>
            <pc:sldMk cId="2925091645" sldId="2076136308"/>
            <ac:spMk id="3" creationId="{CBDC9C38-872E-4048-96FE-C321FEF21EC1}"/>
          </ac:spMkLst>
        </pc:spChg>
        <pc:spChg chg="del">
          <ac:chgData name="Mikael Svenson" userId="965d4e6a-fd22-4d0b-8bb9-2315d7bb356c" providerId="ADAL" clId="{C7543F4B-4145-4C81-AE1C-B7C093E9D66F}" dt="2021-12-13T14:25:30.549" v="0" actId="478"/>
          <ac:spMkLst>
            <pc:docMk/>
            <pc:sldMk cId="2925091645" sldId="2076136308"/>
            <ac:spMk id="20" creationId="{99EB8999-D507-461A-A10D-731BF4E9D8FB}"/>
          </ac:spMkLst>
        </pc:spChg>
      </pc:sldChg>
    </pc:docChg>
  </pc:docChgLst>
  <pc:docChgLst>
    <pc:chgData name="David Warner" userId="S::david_dwarnerii.com#ext#@microsoft.onmicrosoft.com::acafcf14-4098-4a83-9425-e73571277a06" providerId="AD" clId="Web-{5E1DA84F-66A6-4145-B9A6-500300263238}"/>
    <pc:docChg chg="modSld">
      <pc:chgData name="David Warner" userId="S::david_dwarnerii.com#ext#@microsoft.onmicrosoft.com::acafcf14-4098-4a83-9425-e73571277a06" providerId="AD" clId="Web-{5E1DA84F-66A6-4145-B9A6-500300263238}" dt="2022-01-27T22:10:36.805" v="8" actId="1076"/>
      <pc:docMkLst>
        <pc:docMk/>
      </pc:docMkLst>
      <pc:sldChg chg="modSp">
        <pc:chgData name="David Warner" userId="S::david_dwarnerii.com#ext#@microsoft.onmicrosoft.com::acafcf14-4098-4a83-9425-e73571277a06" providerId="AD" clId="Web-{5E1DA84F-66A6-4145-B9A6-500300263238}" dt="2022-01-27T22:10:36.805" v="8" actId="1076"/>
        <pc:sldMkLst>
          <pc:docMk/>
          <pc:sldMk cId="778883926" sldId="2076136264"/>
        </pc:sldMkLst>
        <pc:spChg chg="mod">
          <ac:chgData name="David Warner" userId="S::david_dwarnerii.com#ext#@microsoft.onmicrosoft.com::acafcf14-4098-4a83-9425-e73571277a06" providerId="AD" clId="Web-{5E1DA84F-66A6-4145-B9A6-500300263238}" dt="2022-01-27T22:10:33.696" v="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1DA84F-66A6-4145-B9A6-500300263238}" dt="2022-01-27T22:10:36.805" v="8"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5E1DA84F-66A6-4145-B9A6-500300263238}" dt="2022-01-27T22:10:36.759" v="7" actId="1076"/>
          <ac:picMkLst>
            <pc:docMk/>
            <pc:sldMk cId="778883926" sldId="2076136264"/>
            <ac:picMk id="9" creationId="{A32F44C1-4787-4278-9FA5-D22D2BA48DAE}"/>
          </ac:picMkLst>
        </pc:picChg>
      </pc:sldChg>
    </pc:docChg>
  </pc:docChgLst>
  <pc:docChgLst>
    <pc:chgData name="David Warner" userId="S::david_dwarnerii.com#ext#@microsoft.onmicrosoft.com::acafcf14-4098-4a83-9425-e73571277a06" providerId="AD" clId="Web-{03E8FEBB-22BE-4711-8B46-BC70252287D4}"/>
    <pc:docChg chg="modSld">
      <pc:chgData name="David Warner" userId="S::david_dwarnerii.com#ext#@microsoft.onmicrosoft.com::acafcf14-4098-4a83-9425-e73571277a06" providerId="AD" clId="Web-{03E8FEBB-22BE-4711-8B46-BC70252287D4}" dt="2021-10-27T23:14:12.556" v="11"/>
      <pc:docMkLst>
        <pc:docMk/>
      </pc:docMkLst>
      <pc:sldChg chg="modSp">
        <pc:chgData name="David Warner" userId="S::david_dwarnerii.com#ext#@microsoft.onmicrosoft.com::acafcf14-4098-4a83-9425-e73571277a06" providerId="AD" clId="Web-{03E8FEBB-22BE-4711-8B46-BC70252287D4}" dt="2021-10-27T23:14:12.556" v="11"/>
        <pc:sldMkLst>
          <pc:docMk/>
          <pc:sldMk cId="10702720" sldId="2079"/>
        </pc:sldMkLst>
        <pc:spChg chg="mod">
          <ac:chgData name="David Warner" userId="S::david_dwarnerii.com#ext#@microsoft.onmicrosoft.com::acafcf14-4098-4a83-9425-e73571277a06" providerId="AD" clId="Web-{03E8FEBB-22BE-4711-8B46-BC70252287D4}" dt="2021-10-27T23:14:03.571" v="10" actId="20577"/>
          <ac:spMkLst>
            <pc:docMk/>
            <pc:sldMk cId="10702720" sldId="2079"/>
            <ac:spMk id="8" creationId="{00000000-0000-0000-0000-000000000000}"/>
          </ac:spMkLst>
        </pc:spChg>
        <pc:picChg chg="mod">
          <ac:chgData name="David Warner" userId="S::david_dwarnerii.com#ext#@microsoft.onmicrosoft.com::acafcf14-4098-4a83-9425-e73571277a06" providerId="AD" clId="Web-{03E8FEBB-22BE-4711-8B46-BC70252287D4}" dt="2021-10-27T23:14:12.556" v="11"/>
          <ac:picMkLst>
            <pc:docMk/>
            <pc:sldMk cId="10702720" sldId="2079"/>
            <ac:picMk id="10" creationId="{950B7BCA-FEB3-49BF-824B-BCF932B29A53}"/>
          </ac:picMkLst>
        </pc:picChg>
      </pc:sldChg>
      <pc:sldChg chg="modSp">
        <pc:chgData name="David Warner" userId="S::david_dwarnerii.com#ext#@microsoft.onmicrosoft.com::acafcf14-4098-4a83-9425-e73571277a06" providerId="AD" clId="Web-{03E8FEBB-22BE-4711-8B46-BC70252287D4}" dt="2021-10-27T23:13:57.915" v="8"/>
        <pc:sldMkLst>
          <pc:docMk/>
          <pc:sldMk cId="778883926" sldId="2076136264"/>
        </pc:sldMkLst>
        <pc:spChg chg="mod">
          <ac:chgData name="David Warner" userId="S::david_dwarnerii.com#ext#@microsoft.onmicrosoft.com::acafcf14-4098-4a83-9425-e73571277a06" providerId="AD" clId="Web-{03E8FEBB-22BE-4711-8B46-BC70252287D4}" dt="2021-10-27T23:13:34.195" v="7"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03E8FEBB-22BE-4711-8B46-BC70252287D4}" dt="2021-10-27T23:13:57.915" v="8"/>
          <ac:picMkLst>
            <pc:docMk/>
            <pc:sldMk cId="778883926" sldId="2076136264"/>
            <ac:picMk id="8" creationId="{172ACC13-3852-4C79-982C-31A1F9A06529}"/>
          </ac:picMkLst>
        </pc:picChg>
      </pc:sldChg>
    </pc:docChg>
  </pc:docChgLst>
  <pc:docChgLst>
    <pc:chgData name="David Warner" userId="S::david_dwarnerii.com#ext#@microsoft.onmicrosoft.com::acafcf14-4098-4a83-9425-e73571277a06" providerId="AD" clId="Web-{DE9559EF-FA53-42C2-9DC0-CB188BF86779}"/>
    <pc:docChg chg="modSld">
      <pc:chgData name="David Warner" userId="S::david_dwarnerii.com#ext#@microsoft.onmicrosoft.com::acafcf14-4098-4a83-9425-e73571277a06" providerId="AD" clId="Web-{DE9559EF-FA53-42C2-9DC0-CB188BF86779}" dt="2022-03-17T17:48:27.146" v="53" actId="20577"/>
      <pc:docMkLst>
        <pc:docMk/>
      </pc:docMkLst>
      <pc:sldChg chg="modSp">
        <pc:chgData name="David Warner" userId="S::david_dwarnerii.com#ext#@microsoft.onmicrosoft.com::acafcf14-4098-4a83-9425-e73571277a06" providerId="AD" clId="Web-{DE9559EF-FA53-42C2-9DC0-CB188BF86779}" dt="2022-03-17T17:48:14.317" v="25" actId="20577"/>
        <pc:sldMkLst>
          <pc:docMk/>
          <pc:sldMk cId="10702720" sldId="2079"/>
        </pc:sldMkLst>
        <pc:spChg chg="mod">
          <ac:chgData name="David Warner" userId="S::david_dwarnerii.com#ext#@microsoft.onmicrosoft.com::acafcf14-4098-4a83-9425-e73571277a06" providerId="AD" clId="Web-{DE9559EF-FA53-42C2-9DC0-CB188BF86779}" dt="2022-03-17T17:48:14.317" v="2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E9559EF-FA53-42C2-9DC0-CB188BF86779}" dt="2022-03-17T17:46:30.529" v="18"/>
          <ac:picMkLst>
            <pc:docMk/>
            <pc:sldMk cId="10702720" sldId="2079"/>
            <ac:picMk id="11" creationId="{1969CEB2-97BE-4D53-B93F-16FBDB07A39C}"/>
          </ac:picMkLst>
        </pc:picChg>
        <pc:picChg chg="mod">
          <ac:chgData name="David Warner" userId="S::david_dwarnerii.com#ext#@microsoft.onmicrosoft.com::acafcf14-4098-4a83-9425-e73571277a06" providerId="AD" clId="Web-{DE9559EF-FA53-42C2-9DC0-CB188BF86779}" dt="2022-03-17T17:48:02.801" v="21"/>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DE9559EF-FA53-42C2-9DC0-CB188BF86779}" dt="2022-03-17T17:48:27.146" v="53" actId="20577"/>
        <pc:sldMkLst>
          <pc:docMk/>
          <pc:sldMk cId="778883926" sldId="2076136264"/>
        </pc:sldMkLst>
        <pc:spChg chg="mod">
          <ac:chgData name="David Warner" userId="S::david_dwarnerii.com#ext#@microsoft.onmicrosoft.com::acafcf14-4098-4a83-9425-e73571277a06" providerId="AD" clId="Web-{DE9559EF-FA53-42C2-9DC0-CB188BF86779}" dt="2022-03-17T17:48:27.146" v="5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E9559EF-FA53-42C2-9DC0-CB188BF86779}" dt="2022-03-17T17:47:55.519" v="20"/>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DE9559EF-FA53-42C2-9DC0-CB188BF86779}" dt="2022-03-17T17:46:43.561" v="19"/>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7B2B701C-4D41-4561-A14D-D9B8E9875F5B}"/>
    <pc:docChg chg="modSld">
      <pc:chgData name="David Warner" userId="S::david_dwarnerii.com#ext#@microsoft.onmicrosoft.com::acafcf14-4098-4a83-9425-e73571277a06" providerId="AD" clId="Web-{7B2B701C-4D41-4561-A14D-D9B8E9875F5B}" dt="2021-12-30T14:12:04.094" v="3" actId="20577"/>
      <pc:docMkLst>
        <pc:docMk/>
      </pc:docMkLst>
      <pc:sldChg chg="modSp">
        <pc:chgData name="David Warner" userId="S::david_dwarnerii.com#ext#@microsoft.onmicrosoft.com::acafcf14-4098-4a83-9425-e73571277a06" providerId="AD" clId="Web-{7B2B701C-4D41-4561-A14D-D9B8E9875F5B}" dt="2021-12-30T14:12:04.094" v="3" actId="20577"/>
        <pc:sldMkLst>
          <pc:docMk/>
          <pc:sldMk cId="3743370006" sldId="2134805602"/>
        </pc:sldMkLst>
        <pc:spChg chg="mod">
          <ac:chgData name="David Warner" userId="S::david_dwarnerii.com#ext#@microsoft.onmicrosoft.com::acafcf14-4098-4a83-9425-e73571277a06" providerId="AD" clId="Web-{7B2B701C-4D41-4561-A14D-D9B8E9875F5B}" dt="2021-12-30T14:12:04.094" v="3" actId="20577"/>
          <ac:spMkLst>
            <pc:docMk/>
            <pc:sldMk cId="3743370006" sldId="2134805602"/>
            <ac:spMk id="2" creationId="{4EDF62F3-12E9-44F2-ADF4-F7AEA5750C8C}"/>
          </ac:spMkLst>
        </pc:spChg>
      </pc:sldChg>
    </pc:docChg>
  </pc:docChgLst>
  <pc:docChgLst>
    <pc:chgData name="Vesa Juvonen" userId="c7243be1-99a3-4752-ab2a-0cf698cf8236" providerId="ADAL" clId="{2B7127B5-AF86-4F99-A432-64125D1D72E1}"/>
    <pc:docChg chg="undo custSel addSld delSld modSld modSection">
      <pc:chgData name="Vesa Juvonen" userId="c7243be1-99a3-4752-ab2a-0cf698cf8236" providerId="ADAL" clId="{2B7127B5-AF86-4F99-A432-64125D1D72E1}" dt="2022-02-10T14:00:13.845" v="458" actId="47"/>
      <pc:docMkLst>
        <pc:docMk/>
      </pc:docMkLst>
      <pc:sldChg chg="addSp modSp mod modAnim">
        <pc:chgData name="Vesa Juvonen" userId="c7243be1-99a3-4752-ab2a-0cf698cf8236" providerId="ADAL" clId="{2B7127B5-AF86-4F99-A432-64125D1D72E1}" dt="2022-02-10T10:35:38.802" v="338"/>
        <pc:sldMkLst>
          <pc:docMk/>
          <pc:sldMk cId="10702720" sldId="2079"/>
        </pc:sldMkLst>
        <pc:spChg chg="add mod">
          <ac:chgData name="Vesa Juvonen" userId="c7243be1-99a3-4752-ab2a-0cf698cf8236" providerId="ADAL" clId="{2B7127B5-AF86-4F99-A432-64125D1D72E1}" dt="2022-02-10T10:34:47.187" v="319"/>
          <ac:spMkLst>
            <pc:docMk/>
            <pc:sldMk cId="10702720" sldId="2079"/>
            <ac:spMk id="6" creationId="{39664CC4-FBB7-4693-82D5-A9E01C73D560}"/>
          </ac:spMkLst>
        </pc:spChg>
        <pc:spChg chg="add mod">
          <ac:chgData name="Vesa Juvonen" userId="c7243be1-99a3-4752-ab2a-0cf698cf8236" providerId="ADAL" clId="{2B7127B5-AF86-4F99-A432-64125D1D72E1}" dt="2022-02-10T10:35:29.748" v="332" actId="14100"/>
          <ac:spMkLst>
            <pc:docMk/>
            <pc:sldMk cId="10702720" sldId="2079"/>
            <ac:spMk id="9" creationId="{DCD767FA-ACE1-48DA-8B2B-1B47455D5B9B}"/>
          </ac:spMkLst>
        </pc:spChg>
        <pc:spChg chg="add mod">
          <ac:chgData name="Vesa Juvonen" userId="c7243be1-99a3-4752-ab2a-0cf698cf8236" providerId="ADAL" clId="{2B7127B5-AF86-4F99-A432-64125D1D72E1}" dt="2022-02-10T10:35:07.150" v="326" actId="688"/>
          <ac:spMkLst>
            <pc:docMk/>
            <pc:sldMk cId="10702720" sldId="2079"/>
            <ac:spMk id="13" creationId="{E9654D62-2236-464A-8580-741BC5066077}"/>
          </ac:spMkLst>
        </pc:spChg>
      </pc:sldChg>
      <pc:sldChg chg="modSp mod">
        <pc:chgData name="Vesa Juvonen" userId="c7243be1-99a3-4752-ab2a-0cf698cf8236" providerId="ADAL" clId="{2B7127B5-AF86-4F99-A432-64125D1D72E1}" dt="2022-02-10T10:31:00.592" v="160" actId="1076"/>
        <pc:sldMkLst>
          <pc:docMk/>
          <pc:sldMk cId="778883926" sldId="2076136264"/>
        </pc:sldMkLst>
        <pc:spChg chg="mod">
          <ac:chgData name="Vesa Juvonen" userId="c7243be1-99a3-4752-ab2a-0cf698cf8236" providerId="ADAL" clId="{2B7127B5-AF86-4F99-A432-64125D1D72E1}" dt="2022-02-10T10:30:53.032" v="159" actId="14100"/>
          <ac:spMkLst>
            <pc:docMk/>
            <pc:sldMk cId="778883926" sldId="2076136264"/>
            <ac:spMk id="14" creationId="{953584C8-8734-42EA-AD16-6AA2B405D249}"/>
          </ac:spMkLst>
        </pc:spChg>
        <pc:picChg chg="mod">
          <ac:chgData name="Vesa Juvonen" userId="c7243be1-99a3-4752-ab2a-0cf698cf8236" providerId="ADAL" clId="{2B7127B5-AF86-4F99-A432-64125D1D72E1}" dt="2022-02-10T10:31:00.592" v="160" actId="1076"/>
          <ac:picMkLst>
            <pc:docMk/>
            <pc:sldMk cId="778883926" sldId="2076136264"/>
            <ac:picMk id="6" creationId="{6B96880A-89CD-4450-AE79-E2EC4F9F20C6}"/>
          </ac:picMkLst>
        </pc:picChg>
        <pc:picChg chg="mod">
          <ac:chgData name="Vesa Juvonen" userId="c7243be1-99a3-4752-ab2a-0cf698cf8236" providerId="ADAL" clId="{2B7127B5-AF86-4F99-A432-64125D1D72E1}" dt="2022-02-10T10:31:00.592" v="160" actId="1076"/>
          <ac:picMkLst>
            <pc:docMk/>
            <pc:sldMk cId="778883926" sldId="2076136264"/>
            <ac:picMk id="8" creationId="{5CE79840-1779-4FD7-A591-EC889F37EF9E}"/>
          </ac:picMkLst>
        </pc:picChg>
        <pc:picChg chg="mod">
          <ac:chgData name="Vesa Juvonen" userId="c7243be1-99a3-4752-ab2a-0cf698cf8236" providerId="ADAL" clId="{2B7127B5-AF86-4F99-A432-64125D1D72E1}" dt="2022-02-10T10:31:00.592" v="160" actId="1076"/>
          <ac:picMkLst>
            <pc:docMk/>
            <pc:sldMk cId="778883926" sldId="2076136264"/>
            <ac:picMk id="9" creationId="{A32F44C1-4787-4278-9FA5-D22D2BA48DAE}"/>
          </ac:picMkLst>
        </pc:picChg>
        <pc:picChg chg="mod">
          <ac:chgData name="Vesa Juvonen" userId="c7243be1-99a3-4752-ab2a-0cf698cf8236" providerId="ADAL" clId="{2B7127B5-AF86-4F99-A432-64125D1D72E1}" dt="2022-02-10T10:31:00.592" v="160" actId="1076"/>
          <ac:picMkLst>
            <pc:docMk/>
            <pc:sldMk cId="778883926" sldId="2076136264"/>
            <ac:picMk id="11" creationId="{47158F51-FAAD-4DE3-B803-9B850CB0571E}"/>
          </ac:picMkLst>
        </pc:picChg>
      </pc:sldChg>
      <pc:sldChg chg="addSp modSp mod modAnim">
        <pc:chgData name="Vesa Juvonen" userId="c7243be1-99a3-4752-ab2a-0cf698cf8236" providerId="ADAL" clId="{2B7127B5-AF86-4F99-A432-64125D1D72E1}" dt="2022-02-10T10:36:43.752" v="417"/>
        <pc:sldMkLst>
          <pc:docMk/>
          <pc:sldMk cId="3554970203" sldId="2076137597"/>
        </pc:sldMkLst>
        <pc:spChg chg="add mod">
          <ac:chgData name="Vesa Juvonen" userId="c7243be1-99a3-4752-ab2a-0cf698cf8236" providerId="ADAL" clId="{2B7127B5-AF86-4F99-A432-64125D1D72E1}" dt="2022-02-10T10:36:32.162" v="401" actId="14100"/>
          <ac:spMkLst>
            <pc:docMk/>
            <pc:sldMk cId="3554970203" sldId="2076137597"/>
            <ac:spMk id="37" creationId="{16C905B3-288B-4E16-AD88-8F8DF8A03CB4}"/>
          </ac:spMkLst>
        </pc:spChg>
      </pc:sldChg>
      <pc:sldChg chg="add">
        <pc:chgData name="Vesa Juvonen" userId="c7243be1-99a3-4752-ab2a-0cf698cf8236" providerId="ADAL" clId="{2B7127B5-AF86-4F99-A432-64125D1D72E1}" dt="2022-02-10T14:00:12.108" v="457"/>
        <pc:sldMkLst>
          <pc:docMk/>
          <pc:sldMk cId="1964942243" sldId="2076137768"/>
        </pc:sldMkLst>
      </pc:sldChg>
      <pc:sldChg chg="del">
        <pc:chgData name="Vesa Juvonen" userId="c7243be1-99a3-4752-ab2a-0cf698cf8236" providerId="ADAL" clId="{2B7127B5-AF86-4F99-A432-64125D1D72E1}" dt="2022-02-10T10:12:58.172" v="8" actId="47"/>
        <pc:sldMkLst>
          <pc:docMk/>
          <pc:sldMk cId="1870885731" sldId="2076137777"/>
        </pc:sldMkLst>
      </pc:sldChg>
      <pc:sldChg chg="add del">
        <pc:chgData name="Vesa Juvonen" userId="c7243be1-99a3-4752-ab2a-0cf698cf8236" providerId="ADAL" clId="{2B7127B5-AF86-4F99-A432-64125D1D72E1}" dt="2022-02-10T14:00:13.845" v="458" actId="47"/>
        <pc:sldMkLst>
          <pc:docMk/>
          <pc:sldMk cId="3048732025" sldId="2076137809"/>
        </pc:sldMkLst>
      </pc:sldChg>
      <pc:sldChg chg="addSp modSp add mod modAnim">
        <pc:chgData name="Vesa Juvonen" userId="c7243be1-99a3-4752-ab2a-0cf698cf8236" providerId="ADAL" clId="{2B7127B5-AF86-4F99-A432-64125D1D72E1}" dt="2022-02-10T10:45:47.425" v="448"/>
        <pc:sldMkLst>
          <pc:docMk/>
          <pc:sldMk cId="2527725061" sldId="2076137825"/>
        </pc:sldMkLst>
        <pc:spChg chg="add mod">
          <ac:chgData name="Vesa Juvonen" userId="c7243be1-99a3-4752-ab2a-0cf698cf8236" providerId="ADAL" clId="{2B7127B5-AF86-4F99-A432-64125D1D72E1}" dt="2022-02-10T10:28:34.246" v="157" actId="1076"/>
          <ac:spMkLst>
            <pc:docMk/>
            <pc:sldMk cId="2527725061" sldId="2076137825"/>
            <ac:spMk id="4" creationId="{A597E1F0-D245-42E6-8131-0BF79EF935A0}"/>
          </ac:spMkLst>
        </pc:spChg>
        <pc:spChg chg="mod">
          <ac:chgData name="Vesa Juvonen" userId="c7243be1-99a3-4752-ab2a-0cf698cf8236" providerId="ADAL" clId="{2B7127B5-AF86-4F99-A432-64125D1D72E1}" dt="2022-02-10T10:12:49.799" v="6" actId="207"/>
          <ac:spMkLst>
            <pc:docMk/>
            <pc:sldMk cId="2527725061" sldId="2076137825"/>
            <ac:spMk id="18" creationId="{E5183C7A-C387-45C5-B839-7BB228B4091B}"/>
          </ac:spMkLst>
        </pc:spChg>
        <pc:spChg chg="mod">
          <ac:chgData name="Vesa Juvonen" userId="c7243be1-99a3-4752-ab2a-0cf698cf8236" providerId="ADAL" clId="{2B7127B5-AF86-4F99-A432-64125D1D72E1}" dt="2022-02-10T10:12:54.776" v="7" actId="207"/>
          <ac:spMkLst>
            <pc:docMk/>
            <pc:sldMk cId="2527725061" sldId="2076137825"/>
            <ac:spMk id="19" creationId="{B96EE522-6672-435D-A47F-0B904BCE8C3A}"/>
          </ac:spMkLst>
        </pc:spChg>
      </pc:sldChg>
      <pc:sldChg chg="modSp mod">
        <pc:chgData name="Vesa Juvonen" userId="c7243be1-99a3-4752-ab2a-0cf698cf8236" providerId="ADAL" clId="{2B7127B5-AF86-4F99-A432-64125D1D72E1}" dt="2022-02-10T10:12:14.379" v="4" actId="1076"/>
        <pc:sldMkLst>
          <pc:docMk/>
          <pc:sldMk cId="1812315545" sldId="2134805597"/>
        </pc:sldMkLst>
        <pc:spChg chg="mod">
          <ac:chgData name="Vesa Juvonen" userId="c7243be1-99a3-4752-ab2a-0cf698cf8236" providerId="ADAL" clId="{2B7127B5-AF86-4F99-A432-64125D1D72E1}" dt="2022-02-10T10:12:14.379" v="4" actId="1076"/>
          <ac:spMkLst>
            <pc:docMk/>
            <pc:sldMk cId="1812315545" sldId="2134805597"/>
            <ac:spMk id="9" creationId="{28178E85-82A8-415C-89FC-B375816B0E4F}"/>
          </ac:spMkLst>
        </pc:spChg>
      </pc:sldChg>
      <pc:sldChg chg="addSp delSp modSp mod modAnim">
        <pc:chgData name="Vesa Juvonen" userId="c7243be1-99a3-4752-ab2a-0cf698cf8236" providerId="ADAL" clId="{2B7127B5-AF86-4F99-A432-64125D1D72E1}" dt="2022-02-10T10:45:20.777" v="442"/>
        <pc:sldMkLst>
          <pc:docMk/>
          <pc:sldMk cId="837812005" sldId="2134805600"/>
        </pc:sldMkLst>
        <pc:spChg chg="del">
          <ac:chgData name="Vesa Juvonen" userId="c7243be1-99a3-4752-ab2a-0cf698cf8236" providerId="ADAL" clId="{2B7127B5-AF86-4F99-A432-64125D1D72E1}" dt="2022-02-10T10:13:02.687" v="9" actId="478"/>
          <ac:spMkLst>
            <pc:docMk/>
            <pc:sldMk cId="837812005" sldId="2134805600"/>
            <ac:spMk id="2" creationId="{52D48F03-31AE-4C90-9FD8-69B72F9F9E1A}"/>
          </ac:spMkLst>
        </pc:spChg>
        <pc:spChg chg="mod">
          <ac:chgData name="Vesa Juvonen" userId="c7243be1-99a3-4752-ab2a-0cf698cf8236" providerId="ADAL" clId="{2B7127B5-AF86-4F99-A432-64125D1D72E1}" dt="2022-02-10T10:27:33.520" v="143" actId="1076"/>
          <ac:spMkLst>
            <pc:docMk/>
            <pc:sldMk cId="837812005" sldId="2134805600"/>
            <ac:spMk id="5" creationId="{78CA2CA6-B6E6-44A2-A3FF-D31E50A2BB41}"/>
          </ac:spMkLst>
        </pc:spChg>
        <pc:spChg chg="mod">
          <ac:chgData name="Vesa Juvonen" userId="c7243be1-99a3-4752-ab2a-0cf698cf8236" providerId="ADAL" clId="{2B7127B5-AF86-4F99-A432-64125D1D72E1}" dt="2022-02-10T10:26:18.559" v="133" actId="1076"/>
          <ac:spMkLst>
            <pc:docMk/>
            <pc:sldMk cId="837812005" sldId="2134805600"/>
            <ac:spMk id="7" creationId="{D88F2072-6F4F-460D-B61B-3F21B5F89F2B}"/>
          </ac:spMkLst>
        </pc:spChg>
        <pc:spChg chg="mod">
          <ac:chgData name="Vesa Juvonen" userId="c7243be1-99a3-4752-ab2a-0cf698cf8236" providerId="ADAL" clId="{2B7127B5-AF86-4F99-A432-64125D1D72E1}" dt="2022-02-10T10:26:18.559" v="133" actId="1076"/>
          <ac:spMkLst>
            <pc:docMk/>
            <pc:sldMk cId="837812005" sldId="2134805600"/>
            <ac:spMk id="9" creationId="{4E9385E9-EBB4-4B3B-A43E-6C3ADC70F1A3}"/>
          </ac:spMkLst>
        </pc:spChg>
        <pc:spChg chg="mod">
          <ac:chgData name="Vesa Juvonen" userId="c7243be1-99a3-4752-ab2a-0cf698cf8236" providerId="ADAL" clId="{2B7127B5-AF86-4F99-A432-64125D1D72E1}" dt="2022-02-10T10:26:18.559" v="133" actId="1076"/>
          <ac:spMkLst>
            <pc:docMk/>
            <pc:sldMk cId="837812005" sldId="2134805600"/>
            <ac:spMk id="10" creationId="{7C816919-6E6A-4402-ADE3-B85F4ACC0DF0}"/>
          </ac:spMkLst>
        </pc:spChg>
        <pc:spChg chg="mod">
          <ac:chgData name="Vesa Juvonen" userId="c7243be1-99a3-4752-ab2a-0cf698cf8236" providerId="ADAL" clId="{2B7127B5-AF86-4F99-A432-64125D1D72E1}" dt="2022-02-10T10:26:18.559" v="133" actId="1076"/>
          <ac:spMkLst>
            <pc:docMk/>
            <pc:sldMk cId="837812005" sldId="2134805600"/>
            <ac:spMk id="11" creationId="{DD1EFCA9-4FF7-4A10-ADF6-446C2EFBF31A}"/>
          </ac:spMkLst>
        </pc:spChg>
        <pc:spChg chg="mod">
          <ac:chgData name="Vesa Juvonen" userId="c7243be1-99a3-4752-ab2a-0cf698cf8236" providerId="ADAL" clId="{2B7127B5-AF86-4F99-A432-64125D1D72E1}" dt="2022-02-10T10:27:50.158" v="146" actId="1076"/>
          <ac:spMkLst>
            <pc:docMk/>
            <pc:sldMk cId="837812005" sldId="2134805600"/>
            <ac:spMk id="12" creationId="{98879855-B3F2-4C88-952D-E0112B70464E}"/>
          </ac:spMkLst>
        </pc:spChg>
        <pc:spChg chg="mod">
          <ac:chgData name="Vesa Juvonen" userId="c7243be1-99a3-4752-ab2a-0cf698cf8236" providerId="ADAL" clId="{2B7127B5-AF86-4F99-A432-64125D1D72E1}" dt="2022-02-10T10:26:18.559" v="133" actId="1076"/>
          <ac:spMkLst>
            <pc:docMk/>
            <pc:sldMk cId="837812005" sldId="2134805600"/>
            <ac:spMk id="13" creationId="{7AA2E7E3-A92D-4FCB-B885-E5910601438B}"/>
          </ac:spMkLst>
        </pc:spChg>
        <pc:spChg chg="mod">
          <ac:chgData name="Vesa Juvonen" userId="c7243be1-99a3-4752-ab2a-0cf698cf8236" providerId="ADAL" clId="{2B7127B5-AF86-4F99-A432-64125D1D72E1}" dt="2022-02-10T10:26:18.559" v="133" actId="1076"/>
          <ac:spMkLst>
            <pc:docMk/>
            <pc:sldMk cId="837812005" sldId="2134805600"/>
            <ac:spMk id="15" creationId="{08825732-C0E3-43AF-B051-FA356CD27A34}"/>
          </ac:spMkLst>
        </pc:spChg>
        <pc:spChg chg="mod">
          <ac:chgData name="Vesa Juvonen" userId="c7243be1-99a3-4752-ab2a-0cf698cf8236" providerId="ADAL" clId="{2B7127B5-AF86-4F99-A432-64125D1D72E1}" dt="2022-02-10T10:27:35.800" v="145" actId="20577"/>
          <ac:spMkLst>
            <pc:docMk/>
            <pc:sldMk cId="837812005" sldId="2134805600"/>
            <ac:spMk id="17" creationId="{871629CB-A65D-4CE3-A074-BC0EA176AAE1}"/>
          </ac:spMkLst>
        </pc:spChg>
        <pc:picChg chg="del">
          <ac:chgData name="Vesa Juvonen" userId="c7243be1-99a3-4752-ab2a-0cf698cf8236" providerId="ADAL" clId="{2B7127B5-AF86-4F99-A432-64125D1D72E1}" dt="2022-02-10T10:25:00.880" v="101" actId="478"/>
          <ac:picMkLst>
            <pc:docMk/>
            <pc:sldMk cId="837812005" sldId="2134805600"/>
            <ac:picMk id="6" creationId="{EC8619B8-0794-480C-833A-621A165E0E31}"/>
          </ac:picMkLst>
        </pc:picChg>
        <pc:picChg chg="add mod ord">
          <ac:chgData name="Vesa Juvonen" userId="c7243be1-99a3-4752-ab2a-0cf698cf8236" providerId="ADAL" clId="{2B7127B5-AF86-4F99-A432-64125D1D72E1}" dt="2022-02-10T10:26:18.559" v="133" actId="1076"/>
          <ac:picMkLst>
            <pc:docMk/>
            <pc:sldMk cId="837812005" sldId="2134805600"/>
            <ac:picMk id="8" creationId="{C6F6869E-90AD-4025-9312-2ADA0C0A2749}"/>
          </ac:picMkLst>
        </pc:picChg>
        <pc:picChg chg="mod">
          <ac:chgData name="Vesa Juvonen" userId="c7243be1-99a3-4752-ab2a-0cf698cf8236" providerId="ADAL" clId="{2B7127B5-AF86-4F99-A432-64125D1D72E1}" dt="2022-02-10T10:44:35.816" v="440" actId="1076"/>
          <ac:picMkLst>
            <pc:docMk/>
            <pc:sldMk cId="837812005" sldId="2134805600"/>
            <ac:picMk id="1026" creationId="{135154FB-108E-4C03-BB39-07D5A7EBFD4C}"/>
          </ac:picMkLst>
        </pc:picChg>
      </pc:sldChg>
      <pc:sldChg chg="addSp delSp modSp mod modAnim">
        <pc:chgData name="Vesa Juvonen" userId="c7243be1-99a3-4752-ab2a-0cf698cf8236" providerId="ADAL" clId="{2B7127B5-AF86-4F99-A432-64125D1D72E1}" dt="2022-02-10T10:46:10.411" v="454" actId="1076"/>
        <pc:sldMkLst>
          <pc:docMk/>
          <pc:sldMk cId="3507379078" sldId="2134805601"/>
        </pc:sldMkLst>
        <pc:spChg chg="mod">
          <ac:chgData name="Vesa Juvonen" userId="c7243be1-99a3-4752-ab2a-0cf698cf8236" providerId="ADAL" clId="{2B7127B5-AF86-4F99-A432-64125D1D72E1}" dt="2022-02-10T10:13:53.795" v="100" actId="20577"/>
          <ac:spMkLst>
            <pc:docMk/>
            <pc:sldMk cId="3507379078" sldId="2134805601"/>
            <ac:spMk id="3" creationId="{00000000-0000-0000-0000-000000000000}"/>
          </ac:spMkLst>
        </pc:spChg>
        <pc:spChg chg="del">
          <ac:chgData name="Vesa Juvonen" userId="c7243be1-99a3-4752-ab2a-0cf698cf8236" providerId="ADAL" clId="{2B7127B5-AF86-4F99-A432-64125D1D72E1}" dt="2022-02-10T10:13:06.369" v="10" actId="478"/>
          <ac:spMkLst>
            <pc:docMk/>
            <pc:sldMk cId="3507379078" sldId="2134805601"/>
            <ac:spMk id="4" creationId="{C0FFE111-0B7C-4AEB-B742-CD91A6282FE6}"/>
          </ac:spMkLst>
        </pc:spChg>
        <pc:picChg chg="add mod">
          <ac:chgData name="Vesa Juvonen" userId="c7243be1-99a3-4752-ab2a-0cf698cf8236" providerId="ADAL" clId="{2B7127B5-AF86-4F99-A432-64125D1D72E1}" dt="2022-02-10T10:46:10.411" v="454" actId="1076"/>
          <ac:picMkLst>
            <pc:docMk/>
            <pc:sldMk cId="3507379078" sldId="2134805601"/>
            <ac:picMk id="12" creationId="{AE7289F0-83A1-4DB6-B101-0BD9BFA96962}"/>
          </ac:picMkLst>
        </pc:picChg>
      </pc:sldChg>
    </pc:docChg>
  </pc:docChgLst>
  <pc:docChgLst>
    <pc:chgData name="Garry Trinder" userId="07fd99cb-e781-429f-9145-ef70b41dac11" providerId="ADAL" clId="{BAE8A7D5-C87D-4D96-9CE4-ED59D16DBC83}"/>
    <pc:docChg chg="custSel modSld">
      <pc:chgData name="Garry Trinder" userId="07fd99cb-e781-429f-9145-ef70b41dac11" providerId="ADAL" clId="{BAE8A7D5-C87D-4D96-9CE4-ED59D16DBC83}" dt="2021-08-12T09:50:02.689" v="150" actId="20577"/>
      <pc:docMkLst>
        <pc:docMk/>
      </pc:docMkLst>
      <pc:sldChg chg="delSp modSp mod">
        <pc:chgData name="Garry Trinder" userId="07fd99cb-e781-429f-9145-ef70b41dac11" providerId="ADAL" clId="{BAE8A7D5-C87D-4D96-9CE4-ED59D16DBC83}" dt="2021-08-12T09:50:02.689" v="150" actId="20577"/>
        <pc:sldMkLst>
          <pc:docMk/>
          <pc:sldMk cId="2253365439" sldId="1642"/>
        </pc:sldMkLst>
        <pc:spChg chg="mod">
          <ac:chgData name="Garry Trinder" userId="07fd99cb-e781-429f-9145-ef70b41dac11" providerId="ADAL" clId="{BAE8A7D5-C87D-4D96-9CE4-ED59D16DBC83}" dt="2021-08-12T09:50:02.689" v="150" actId="20577"/>
          <ac:spMkLst>
            <pc:docMk/>
            <pc:sldMk cId="2253365439" sldId="1642"/>
            <ac:spMk id="3" creationId="{CBDC9C38-872E-4048-96FE-C321FEF21EC1}"/>
          </ac:spMkLst>
        </pc:spChg>
        <pc:spChg chg="del">
          <ac:chgData name="Garry Trinder" userId="07fd99cb-e781-429f-9145-ef70b41dac11" providerId="ADAL" clId="{BAE8A7D5-C87D-4D96-9CE4-ED59D16DBC83}" dt="2021-08-12T09:48:19.348" v="2" actId="478"/>
          <ac:spMkLst>
            <pc:docMk/>
            <pc:sldMk cId="2253365439" sldId="1642"/>
            <ac:spMk id="5" creationId="{1791A754-3367-4899-995A-2F33C2D74474}"/>
          </ac:spMkLst>
        </pc:spChg>
      </pc:sldChg>
    </pc:docChg>
  </pc:docChgLst>
  <pc:docChgLst>
    <pc:chgData name="David Warner" userId="51ffa14d-fdfd-4571-a787-ad4b3bb92711" providerId="ADAL" clId="{1ECBB2E8-0AF8-4772-B01F-D2709E1BFF41}"/>
    <pc:docChg chg="undo custSel modSld">
      <pc:chgData name="David Warner" userId="51ffa14d-fdfd-4571-a787-ad4b3bb92711" providerId="ADAL" clId="{1ECBB2E8-0AF8-4772-B01F-D2709E1BFF41}" dt="2022-05-04T14:31:19.571" v="246" actId="1076"/>
      <pc:docMkLst>
        <pc:docMk/>
      </pc:docMkLst>
      <pc:sldChg chg="modSp mod">
        <pc:chgData name="David Warner" userId="51ffa14d-fdfd-4571-a787-ad4b3bb92711" providerId="ADAL" clId="{1ECBB2E8-0AF8-4772-B01F-D2709E1BFF41}" dt="2022-04-21T20:50:45.266" v="10" actId="20577"/>
        <pc:sldMkLst>
          <pc:docMk/>
          <pc:sldMk cId="2967945684" sldId="277"/>
        </pc:sldMkLst>
        <pc:spChg chg="mod">
          <ac:chgData name="David Warner" userId="51ffa14d-fdfd-4571-a787-ad4b3bb92711" providerId="ADAL" clId="{1ECBB2E8-0AF8-4772-B01F-D2709E1BFF41}" dt="2022-04-21T20:50:45.266" v="10" actId="20577"/>
          <ac:spMkLst>
            <pc:docMk/>
            <pc:sldMk cId="2967945684" sldId="277"/>
            <ac:spMk id="4" creationId="{A04E16D6-6682-4068-BF11-BA8E4E8E1BBC}"/>
          </ac:spMkLst>
        </pc:spChg>
      </pc:sldChg>
      <pc:sldChg chg="modSp mod">
        <pc:chgData name="David Warner" userId="51ffa14d-fdfd-4571-a787-ad4b3bb92711" providerId="ADAL" clId="{1ECBB2E8-0AF8-4772-B01F-D2709E1BFF41}" dt="2022-04-21T20:50:22.024" v="3" actId="20577"/>
        <pc:sldMkLst>
          <pc:docMk/>
          <pc:sldMk cId="287163252" sldId="1567"/>
        </pc:sldMkLst>
        <pc:spChg chg="mod">
          <ac:chgData name="David Warner" userId="51ffa14d-fdfd-4571-a787-ad4b3bb92711" providerId="ADAL" clId="{1ECBB2E8-0AF8-4772-B01F-D2709E1BFF41}" dt="2022-04-21T20:50:22.024" v="3" actId="20577"/>
          <ac:spMkLst>
            <pc:docMk/>
            <pc:sldMk cId="287163252" sldId="1567"/>
            <ac:spMk id="8" creationId="{00000000-0000-0000-0000-000000000000}"/>
          </ac:spMkLst>
        </pc:spChg>
      </pc:sldChg>
      <pc:sldChg chg="addSp modSp">
        <pc:chgData name="David Warner" userId="51ffa14d-fdfd-4571-a787-ad4b3bb92711" providerId="ADAL" clId="{1ECBB2E8-0AF8-4772-B01F-D2709E1BFF41}" dt="2022-04-21T20:51:31.942" v="16"/>
        <pc:sldMkLst>
          <pc:docMk/>
          <pc:sldMk cId="2877399898" sldId="1623"/>
        </pc:sldMkLst>
        <pc:spChg chg="add mod">
          <ac:chgData name="David Warner" userId="51ffa14d-fdfd-4571-a787-ad4b3bb92711" providerId="ADAL" clId="{1ECBB2E8-0AF8-4772-B01F-D2709E1BFF41}" dt="2022-04-21T20:51:31.942" v="16"/>
          <ac:spMkLst>
            <pc:docMk/>
            <pc:sldMk cId="2877399898" sldId="1623"/>
            <ac:spMk id="207" creationId="{10098AC3-A625-4BBF-A4EE-BE2891F0F99A}"/>
          </ac:spMkLst>
        </pc:spChg>
      </pc:sldChg>
      <pc:sldChg chg="addSp modSp">
        <pc:chgData name="David Warner" userId="51ffa14d-fdfd-4571-a787-ad4b3bb92711" providerId="ADAL" clId="{1ECBB2E8-0AF8-4772-B01F-D2709E1BFF41}" dt="2022-04-21T20:51:30.455" v="15"/>
        <pc:sldMkLst>
          <pc:docMk/>
          <pc:sldMk cId="2253365439" sldId="1642"/>
        </pc:sldMkLst>
        <pc:spChg chg="add mod">
          <ac:chgData name="David Warner" userId="51ffa14d-fdfd-4571-a787-ad4b3bb92711" providerId="ADAL" clId="{1ECBB2E8-0AF8-4772-B01F-D2709E1BFF41}" dt="2022-04-21T20:51:30.455" v="15"/>
          <ac:spMkLst>
            <pc:docMk/>
            <pc:sldMk cId="2253365439" sldId="1642"/>
            <ac:spMk id="22" creationId="{1809C04F-18AE-43AE-AD59-A417F2E378FE}"/>
          </ac:spMkLst>
        </pc:spChg>
      </pc:sldChg>
      <pc:sldChg chg="modSp mod">
        <pc:chgData name="David Warner" userId="51ffa14d-fdfd-4571-a787-ad4b3bb92711" providerId="ADAL" clId="{1ECBB2E8-0AF8-4772-B01F-D2709E1BFF41}" dt="2022-04-21T21:15:22.680" v="183" actId="20577"/>
        <pc:sldMkLst>
          <pc:docMk/>
          <pc:sldMk cId="10702720" sldId="2079"/>
        </pc:sldMkLst>
        <pc:spChg chg="mod">
          <ac:chgData name="David Warner" userId="51ffa14d-fdfd-4571-a787-ad4b3bb92711" providerId="ADAL" clId="{1ECBB2E8-0AF8-4772-B01F-D2709E1BFF41}" dt="2022-04-21T21:15:22.680" v="183" actId="20577"/>
          <ac:spMkLst>
            <pc:docMk/>
            <pc:sldMk cId="10702720" sldId="2079"/>
            <ac:spMk id="8" creationId="{00000000-0000-0000-0000-000000000000}"/>
          </ac:spMkLst>
        </pc:spChg>
        <pc:picChg chg="mod">
          <ac:chgData name="David Warner" userId="51ffa14d-fdfd-4571-a787-ad4b3bb92711" providerId="ADAL" clId="{1ECBB2E8-0AF8-4772-B01F-D2709E1BFF41}" dt="2022-04-21T21:14:34.144" v="113" actId="1076"/>
          <ac:picMkLst>
            <pc:docMk/>
            <pc:sldMk cId="10702720" sldId="2079"/>
            <ac:picMk id="11" creationId="{1969CEB2-97BE-4D53-B93F-16FBDB07A39C}"/>
          </ac:picMkLst>
        </pc:picChg>
        <pc:picChg chg="mod">
          <ac:chgData name="David Warner" userId="51ffa14d-fdfd-4571-a787-ad4b3bb92711" providerId="ADAL" clId="{1ECBB2E8-0AF8-4772-B01F-D2709E1BFF41}" dt="2022-04-21T21:14:45.201" v="114" actId="14826"/>
          <ac:picMkLst>
            <pc:docMk/>
            <pc:sldMk cId="10702720" sldId="2079"/>
            <ac:picMk id="14" creationId="{30DD5E75-AE1C-42EE-95F9-3C1689B260BC}"/>
          </ac:picMkLst>
        </pc:picChg>
        <pc:picChg chg="mod">
          <ac:chgData name="David Warner" userId="51ffa14d-fdfd-4571-a787-ad4b3bb92711" providerId="ADAL" clId="{1ECBB2E8-0AF8-4772-B01F-D2709E1BFF41}" dt="2022-04-21T21:14:29.282" v="112" actId="1076"/>
          <ac:picMkLst>
            <pc:docMk/>
            <pc:sldMk cId="10702720" sldId="2079"/>
            <ac:picMk id="15" creationId="{93E33F33-16F6-44AF-9AC5-57603F31A144}"/>
          </ac:picMkLst>
        </pc:picChg>
      </pc:sldChg>
      <pc:sldChg chg="addSp modSp">
        <pc:chgData name="David Warner" userId="51ffa14d-fdfd-4571-a787-ad4b3bb92711" providerId="ADAL" clId="{1ECBB2E8-0AF8-4772-B01F-D2709E1BFF41}" dt="2022-04-21T20:51:29.693" v="14"/>
        <pc:sldMkLst>
          <pc:docMk/>
          <pc:sldMk cId="4037611923" sldId="3334"/>
        </pc:sldMkLst>
        <pc:spChg chg="add mod">
          <ac:chgData name="David Warner" userId="51ffa14d-fdfd-4571-a787-ad4b3bb92711" providerId="ADAL" clId="{1ECBB2E8-0AF8-4772-B01F-D2709E1BFF41}" dt="2022-04-21T20:51:29.693" v="14"/>
          <ac:spMkLst>
            <pc:docMk/>
            <pc:sldMk cId="4037611923" sldId="3334"/>
            <ac:spMk id="18" creationId="{C40B8F55-DF85-4545-BAE5-1116EE1F5F66}"/>
          </ac:spMkLst>
        </pc:spChg>
      </pc:sldChg>
      <pc:sldChg chg="modSp mod">
        <pc:chgData name="David Warner" userId="51ffa14d-fdfd-4571-a787-ad4b3bb92711" providerId="ADAL" clId="{1ECBB2E8-0AF8-4772-B01F-D2709E1BFF41}" dt="2022-04-21T21:14:19.899" v="110" actId="1076"/>
        <pc:sldMkLst>
          <pc:docMk/>
          <pc:sldMk cId="778883926" sldId="2076136264"/>
        </pc:sldMkLst>
        <pc:spChg chg="mod">
          <ac:chgData name="David Warner" userId="51ffa14d-fdfd-4571-a787-ad4b3bb92711" providerId="ADAL" clId="{1ECBB2E8-0AF8-4772-B01F-D2709E1BFF41}" dt="2022-04-21T21:14:08.229" v="107" actId="20577"/>
          <ac:spMkLst>
            <pc:docMk/>
            <pc:sldMk cId="778883926" sldId="2076136264"/>
            <ac:spMk id="14" creationId="{953584C8-8734-42EA-AD16-6AA2B405D249}"/>
          </ac:spMkLst>
        </pc:spChg>
        <pc:picChg chg="mod">
          <ac:chgData name="David Warner" userId="51ffa14d-fdfd-4571-a787-ad4b3bb92711" providerId="ADAL" clId="{1ECBB2E8-0AF8-4772-B01F-D2709E1BFF41}" dt="2022-04-21T21:11:10.664" v="54" actId="14826"/>
          <ac:picMkLst>
            <pc:docMk/>
            <pc:sldMk cId="778883926" sldId="2076136264"/>
            <ac:picMk id="6" creationId="{6B96880A-89CD-4450-AE79-E2EC4F9F20C6}"/>
          </ac:picMkLst>
        </pc:picChg>
        <pc:picChg chg="mod">
          <ac:chgData name="David Warner" userId="51ffa14d-fdfd-4571-a787-ad4b3bb92711" providerId="ADAL" clId="{1ECBB2E8-0AF8-4772-B01F-D2709E1BFF41}" dt="2022-04-21T21:14:19.899" v="110" actId="1076"/>
          <ac:picMkLst>
            <pc:docMk/>
            <pc:sldMk cId="778883926" sldId="2076136264"/>
            <ac:picMk id="10" creationId="{15B0DB46-24E4-45EE-8E26-622D1FA3D4D0}"/>
          </ac:picMkLst>
        </pc:picChg>
        <pc:picChg chg="mod">
          <ac:chgData name="David Warner" userId="51ffa14d-fdfd-4571-a787-ad4b3bb92711" providerId="ADAL" clId="{1ECBB2E8-0AF8-4772-B01F-D2709E1BFF41}" dt="2022-04-21T21:14:16.613" v="109" actId="1076"/>
          <ac:picMkLst>
            <pc:docMk/>
            <pc:sldMk cId="778883926" sldId="2076136264"/>
            <ac:picMk id="11" creationId="{47158F51-FAAD-4DE3-B803-9B850CB0571E}"/>
          </ac:picMkLst>
        </pc:picChg>
      </pc:sldChg>
      <pc:sldChg chg="addSp modSp">
        <pc:chgData name="David Warner" userId="51ffa14d-fdfd-4571-a787-ad4b3bb92711" providerId="ADAL" clId="{1ECBB2E8-0AF8-4772-B01F-D2709E1BFF41}" dt="2022-04-21T20:51:27.713" v="13"/>
        <pc:sldMkLst>
          <pc:docMk/>
          <pc:sldMk cId="2925091645" sldId="2076136308"/>
        </pc:sldMkLst>
        <pc:spChg chg="add mod">
          <ac:chgData name="David Warner" userId="51ffa14d-fdfd-4571-a787-ad4b3bb92711" providerId="ADAL" clId="{1ECBB2E8-0AF8-4772-B01F-D2709E1BFF41}" dt="2022-04-21T20:51:27.713" v="13"/>
          <ac:spMkLst>
            <pc:docMk/>
            <pc:sldMk cId="2925091645" sldId="2076136308"/>
            <ac:spMk id="30" creationId="{6CE58940-68FA-49CA-9F4C-3D3D9F7420E1}"/>
          </ac:spMkLst>
        </pc:spChg>
      </pc:sldChg>
      <pc:sldChg chg="addSp delSp modSp mod">
        <pc:chgData name="David Warner" userId="51ffa14d-fdfd-4571-a787-ad4b3bb92711" providerId="ADAL" clId="{1ECBB2E8-0AF8-4772-B01F-D2709E1BFF41}" dt="2022-05-03T14:24:12.699" v="199" actId="688"/>
        <pc:sldMkLst>
          <pc:docMk/>
          <pc:sldMk cId="1812315545" sldId="2134805597"/>
        </pc:sldMkLst>
        <pc:spChg chg="mod">
          <ac:chgData name="David Warner" userId="51ffa14d-fdfd-4571-a787-ad4b3bb92711" providerId="ADAL" clId="{1ECBB2E8-0AF8-4772-B01F-D2709E1BFF41}" dt="2022-05-03T14:24:12.699" v="199" actId="688"/>
          <ac:spMkLst>
            <pc:docMk/>
            <pc:sldMk cId="1812315545" sldId="2134805597"/>
            <ac:spMk id="2" creationId="{3B1CD923-AA08-B620-31D1-A9B3B827A3D9}"/>
          </ac:spMkLst>
        </pc:spChg>
        <pc:spChg chg="add del mod">
          <ac:chgData name="David Warner" userId="51ffa14d-fdfd-4571-a787-ad4b3bb92711" providerId="ADAL" clId="{1ECBB2E8-0AF8-4772-B01F-D2709E1BFF41}" dt="2022-05-03T14:23:53.371" v="194" actId="478"/>
          <ac:spMkLst>
            <pc:docMk/>
            <pc:sldMk cId="1812315545" sldId="2134805597"/>
            <ac:spMk id="9" creationId="{F8E28992-5858-4F84-9D1F-AFF409D4DCC4}"/>
          </ac:spMkLst>
        </pc:spChg>
        <pc:spChg chg="mod">
          <ac:chgData name="David Warner" userId="51ffa14d-fdfd-4571-a787-ad4b3bb92711" providerId="ADAL" clId="{1ECBB2E8-0AF8-4772-B01F-D2709E1BFF41}" dt="2022-05-03T14:24:09.778" v="198" actId="207"/>
          <ac:spMkLst>
            <pc:docMk/>
            <pc:sldMk cId="1812315545" sldId="2134805597"/>
            <ac:spMk id="10" creationId="{16E1CB8C-122B-4C5A-8724-D74AEC2B5DEC}"/>
          </ac:spMkLst>
        </pc:spChg>
        <pc:picChg chg="mod">
          <ac:chgData name="David Warner" userId="51ffa14d-fdfd-4571-a787-ad4b3bb92711" providerId="ADAL" clId="{1ECBB2E8-0AF8-4772-B01F-D2709E1BFF41}" dt="2022-05-03T14:23:57.968" v="195" actId="14826"/>
          <ac:picMkLst>
            <pc:docMk/>
            <pc:sldMk cId="1812315545" sldId="2134805597"/>
            <ac:picMk id="5" creationId="{7D7D6216-C55C-F9B4-A00A-5668AC8F7D28}"/>
          </ac:picMkLst>
        </pc:picChg>
      </pc:sldChg>
      <pc:sldChg chg="addSp delSp modSp mod">
        <pc:chgData name="David Warner" userId="51ffa14d-fdfd-4571-a787-ad4b3bb92711" providerId="ADAL" clId="{1ECBB2E8-0AF8-4772-B01F-D2709E1BFF41}" dt="2022-05-04T14:31:19.571" v="246" actId="1076"/>
        <pc:sldMkLst>
          <pc:docMk/>
          <pc:sldMk cId="154491924" sldId="2134805599"/>
        </pc:sldMkLst>
        <pc:spChg chg="mod">
          <ac:chgData name="David Warner" userId="51ffa14d-fdfd-4571-a787-ad4b3bb92711" providerId="ADAL" clId="{1ECBB2E8-0AF8-4772-B01F-D2709E1BFF41}" dt="2022-05-04T14:28:25.466" v="229" actId="20577"/>
          <ac:spMkLst>
            <pc:docMk/>
            <pc:sldMk cId="154491924" sldId="2134805599"/>
            <ac:spMk id="3" creationId="{CBDC9C38-872E-4048-96FE-C321FEF21EC1}"/>
          </ac:spMkLst>
        </pc:spChg>
        <pc:spChg chg="add del mod">
          <ac:chgData name="David Warner" userId="51ffa14d-fdfd-4571-a787-ad4b3bb92711" providerId="ADAL" clId="{1ECBB2E8-0AF8-4772-B01F-D2709E1BFF41}" dt="2022-05-04T14:28:05.526" v="202" actId="478"/>
          <ac:spMkLst>
            <pc:docMk/>
            <pc:sldMk cId="154491924" sldId="2134805599"/>
            <ac:spMk id="55" creationId="{74725A86-21B1-496E-B42E-077B36304FF8}"/>
          </ac:spMkLst>
        </pc:spChg>
        <pc:picChg chg="mod">
          <ac:chgData name="David Warner" userId="51ffa14d-fdfd-4571-a787-ad4b3bb92711" providerId="ADAL" clId="{1ECBB2E8-0AF8-4772-B01F-D2709E1BFF41}" dt="2022-05-04T14:28:23.544" v="228" actId="1035"/>
          <ac:picMkLst>
            <pc:docMk/>
            <pc:sldMk cId="154491924" sldId="2134805599"/>
            <ac:picMk id="29" creationId="{E8DC1192-0F89-4521-AC70-9EE3FE847BB2}"/>
          </ac:picMkLst>
        </pc:picChg>
        <pc:picChg chg="mod">
          <ac:chgData name="David Warner" userId="51ffa14d-fdfd-4571-a787-ad4b3bb92711" providerId="ADAL" clId="{1ECBB2E8-0AF8-4772-B01F-D2709E1BFF41}" dt="2022-05-04T14:31:19.571" v="246" actId="1076"/>
          <ac:picMkLst>
            <pc:docMk/>
            <pc:sldMk cId="154491924" sldId="2134805599"/>
            <ac:picMk id="47" creationId="{62D672BA-A8BB-8061-BD34-6DE217402441}"/>
          </ac:picMkLst>
        </pc:picChg>
        <pc:picChg chg="del">
          <ac:chgData name="David Warner" userId="51ffa14d-fdfd-4571-a787-ad4b3bb92711" providerId="ADAL" clId="{1ECBB2E8-0AF8-4772-B01F-D2709E1BFF41}" dt="2022-05-04T14:28:11.336" v="204" actId="478"/>
          <ac:picMkLst>
            <pc:docMk/>
            <pc:sldMk cId="154491924" sldId="2134805599"/>
            <ac:picMk id="48" creationId="{639F5F5C-40F2-44AD-A5C0-EF113160EEA0}"/>
          </ac:picMkLst>
        </pc:picChg>
        <pc:picChg chg="del">
          <ac:chgData name="David Warner" userId="51ffa14d-fdfd-4571-a787-ad4b3bb92711" providerId="ADAL" clId="{1ECBB2E8-0AF8-4772-B01F-D2709E1BFF41}" dt="2022-05-04T14:28:12.306" v="205" actId="478"/>
          <ac:picMkLst>
            <pc:docMk/>
            <pc:sldMk cId="154491924" sldId="2134805599"/>
            <ac:picMk id="52" creationId="{D1E9D8C2-46B8-4E6F-8C7A-1CB4A34F338F}"/>
          </ac:picMkLst>
        </pc:picChg>
        <pc:picChg chg="mod">
          <ac:chgData name="David Warner" userId="51ffa14d-fdfd-4571-a787-ad4b3bb92711" providerId="ADAL" clId="{1ECBB2E8-0AF8-4772-B01F-D2709E1BFF41}" dt="2022-05-04T14:31:17.933" v="245" actId="1076"/>
          <ac:picMkLst>
            <pc:docMk/>
            <pc:sldMk cId="154491924" sldId="2134805599"/>
            <ac:picMk id="53" creationId="{AF1B5964-B589-EAA5-F35D-5798EE7B67E4}"/>
          </ac:picMkLst>
        </pc:picChg>
        <pc:picChg chg="mod">
          <ac:chgData name="David Warner" userId="51ffa14d-fdfd-4571-a787-ad4b3bb92711" providerId="ADAL" clId="{1ECBB2E8-0AF8-4772-B01F-D2709E1BFF41}" dt="2022-05-04T14:31:01.026" v="235" actId="14100"/>
          <ac:picMkLst>
            <pc:docMk/>
            <pc:sldMk cId="154491924" sldId="2134805599"/>
            <ac:picMk id="54" creationId="{E5C3C0E2-BEE2-7881-9400-64413849EED3}"/>
          </ac:picMkLst>
        </pc:picChg>
      </pc:sldChg>
      <pc:sldChg chg="addSp modSp">
        <pc:chgData name="David Warner" userId="51ffa14d-fdfd-4571-a787-ad4b3bb92711" providerId="ADAL" clId="{1ECBB2E8-0AF8-4772-B01F-D2709E1BFF41}" dt="2022-04-21T20:51:34.417" v="18"/>
        <pc:sldMkLst>
          <pc:docMk/>
          <pc:sldMk cId="837812005" sldId="2134805600"/>
        </pc:sldMkLst>
        <pc:spChg chg="add mod">
          <ac:chgData name="David Warner" userId="51ffa14d-fdfd-4571-a787-ad4b3bb92711" providerId="ADAL" clId="{1ECBB2E8-0AF8-4772-B01F-D2709E1BFF41}" dt="2022-04-21T20:51:34.417" v="18"/>
          <ac:spMkLst>
            <pc:docMk/>
            <pc:sldMk cId="837812005" sldId="2134805600"/>
            <ac:spMk id="12" creationId="{9EF83E95-0CA0-4AEA-9432-9157CA57A5CE}"/>
          </ac:spMkLst>
        </pc:spChg>
      </pc:sldChg>
      <pc:sldChg chg="addSp modSp">
        <pc:chgData name="David Warner" userId="51ffa14d-fdfd-4571-a787-ad4b3bb92711" providerId="ADAL" clId="{1ECBB2E8-0AF8-4772-B01F-D2709E1BFF41}" dt="2022-04-21T20:51:33.580" v="17"/>
        <pc:sldMkLst>
          <pc:docMk/>
          <pc:sldMk cId="3452186815" sldId="2134805611"/>
        </pc:sldMkLst>
        <pc:spChg chg="add mod">
          <ac:chgData name="David Warner" userId="51ffa14d-fdfd-4571-a787-ad4b3bb92711" providerId="ADAL" clId="{1ECBB2E8-0AF8-4772-B01F-D2709E1BFF41}" dt="2022-04-21T20:51:33.580" v="17"/>
          <ac:spMkLst>
            <pc:docMk/>
            <pc:sldMk cId="3452186815" sldId="2134805611"/>
            <ac:spMk id="13" creationId="{936D27A0-0D15-4253-8445-A74BEC0AD8A9}"/>
          </ac:spMkLst>
        </pc:spChg>
      </pc:sldChg>
      <pc:sldChg chg="addSp delSp modSp mod">
        <pc:chgData name="David Warner" userId="51ffa14d-fdfd-4571-a787-ad4b3bb92711" providerId="ADAL" clId="{1ECBB2E8-0AF8-4772-B01F-D2709E1BFF41}" dt="2022-05-03T14:23:33.081" v="193"/>
        <pc:sldMkLst>
          <pc:docMk/>
          <pc:sldMk cId="1954581032" sldId="2134805612"/>
        </pc:sldMkLst>
        <pc:spChg chg="mod">
          <ac:chgData name="David Warner" userId="51ffa14d-fdfd-4571-a787-ad4b3bb92711" providerId="ADAL" clId="{1ECBB2E8-0AF8-4772-B01F-D2709E1BFF41}" dt="2022-05-03T14:23:33.081" v="193"/>
          <ac:spMkLst>
            <pc:docMk/>
            <pc:sldMk cId="1954581032" sldId="2134805612"/>
            <ac:spMk id="14" creationId="{D48B03A6-9931-4060-866B-02B036F803DE}"/>
          </ac:spMkLst>
        </pc:spChg>
        <pc:spChg chg="add del mod">
          <ac:chgData name="David Warner" userId="51ffa14d-fdfd-4571-a787-ad4b3bb92711" providerId="ADAL" clId="{1ECBB2E8-0AF8-4772-B01F-D2709E1BFF41}" dt="2022-05-03T14:23:22.709" v="191" actId="478"/>
          <ac:spMkLst>
            <pc:docMk/>
            <pc:sldMk cId="1954581032" sldId="2134805612"/>
            <ac:spMk id="15" creationId="{683E0716-7275-4837-83FD-4ACFCACAC852}"/>
          </ac:spMkLst>
        </pc:spChg>
        <pc:spChg chg="mod">
          <ac:chgData name="David Warner" userId="51ffa14d-fdfd-4571-a787-ad4b3bb92711" providerId="ADAL" clId="{1ECBB2E8-0AF8-4772-B01F-D2709E1BFF41}" dt="2022-05-03T14:22:29.301" v="189" actId="20577"/>
          <ac:spMkLst>
            <pc:docMk/>
            <pc:sldMk cId="1954581032" sldId="2134805612"/>
            <ac:spMk id="19" creationId="{B96EE522-6672-435D-A47F-0B904BCE8C3A}"/>
          </ac:spMkLst>
        </pc:spChg>
      </pc:sldChg>
      <pc:sldChg chg="addSp modSp">
        <pc:chgData name="David Warner" userId="51ffa14d-fdfd-4571-a787-ad4b3bb92711" providerId="ADAL" clId="{1ECBB2E8-0AF8-4772-B01F-D2709E1BFF41}" dt="2022-04-21T20:51:36.441" v="19"/>
        <pc:sldMkLst>
          <pc:docMk/>
          <pc:sldMk cId="2923261421" sldId="2145707289"/>
        </pc:sldMkLst>
        <pc:spChg chg="add mod">
          <ac:chgData name="David Warner" userId="51ffa14d-fdfd-4571-a787-ad4b3bb92711" providerId="ADAL" clId="{1ECBB2E8-0AF8-4772-B01F-D2709E1BFF41}" dt="2022-04-21T20:51:36.441" v="19"/>
          <ac:spMkLst>
            <pc:docMk/>
            <pc:sldMk cId="2923261421" sldId="2145707289"/>
            <ac:spMk id="14" creationId="{310BCD50-7814-4A39-8C82-C55EE1CCFF79}"/>
          </ac:spMkLst>
        </pc:spChg>
      </pc:sldChg>
      <pc:sldChg chg="addSp modSp mod modShow">
        <pc:chgData name="David Warner" userId="51ffa14d-fdfd-4571-a787-ad4b3bb92711" providerId="ADAL" clId="{1ECBB2E8-0AF8-4772-B01F-D2709E1BFF41}" dt="2022-05-03T14:24:22.613" v="200" actId="729"/>
        <pc:sldMkLst>
          <pc:docMk/>
          <pc:sldMk cId="703129730" sldId="2145707291"/>
        </pc:sldMkLst>
        <pc:spChg chg="add mod">
          <ac:chgData name="David Warner" userId="51ffa14d-fdfd-4571-a787-ad4b3bb92711" providerId="ADAL" clId="{1ECBB2E8-0AF8-4772-B01F-D2709E1BFF41}" dt="2022-04-21T20:51:50.220" v="20"/>
          <ac:spMkLst>
            <pc:docMk/>
            <pc:sldMk cId="703129730" sldId="2145707291"/>
            <ac:spMk id="17" creationId="{02A5B9DD-3F78-4452-BA90-606AAE902CE0}"/>
          </ac:spMkLst>
        </pc:spChg>
      </pc:sldChg>
      <pc:sldChg chg="addSp modSp">
        <pc:chgData name="David Warner" userId="51ffa14d-fdfd-4571-a787-ad4b3bb92711" providerId="ADAL" clId="{1ECBB2E8-0AF8-4772-B01F-D2709E1BFF41}" dt="2022-04-21T20:51:26.152" v="12"/>
        <pc:sldMkLst>
          <pc:docMk/>
          <pc:sldMk cId="1183489955" sldId="2145707292"/>
        </pc:sldMkLst>
        <pc:spChg chg="add mod">
          <ac:chgData name="David Warner" userId="51ffa14d-fdfd-4571-a787-ad4b3bb92711" providerId="ADAL" clId="{1ECBB2E8-0AF8-4772-B01F-D2709E1BFF41}" dt="2022-04-21T20:51:26.152" v="12"/>
          <ac:spMkLst>
            <pc:docMk/>
            <pc:sldMk cId="1183489955" sldId="2145707292"/>
            <ac:spMk id="42" creationId="{2FC150FE-9233-47DE-BFFC-A53E75FC96F0}"/>
          </ac:spMkLst>
        </pc:spChg>
      </pc:sldChg>
    </pc:docChg>
  </pc:docChgLst>
  <pc:docChgLst>
    <pc:chgData name="David Warner" userId="S::davidwarner@microsoft.com::51ffa14d-fdfd-4571-a787-ad4b3bb92711" providerId="AD" clId="Web-{861354B6-14B5-4D52-83BB-AEEE46274163}"/>
    <pc:docChg chg="modSld">
      <pc:chgData name="David Warner" userId="S::davidwarner@microsoft.com::51ffa14d-fdfd-4571-a787-ad4b3bb92711" providerId="AD" clId="Web-{861354B6-14B5-4D52-83BB-AEEE46274163}" dt="2022-04-06T19:47:55.629" v="0"/>
      <pc:docMkLst>
        <pc:docMk/>
      </pc:docMkLst>
      <pc:sldChg chg="delSp">
        <pc:chgData name="David Warner" userId="S::davidwarner@microsoft.com::51ffa14d-fdfd-4571-a787-ad4b3bb92711" providerId="AD" clId="Web-{861354B6-14B5-4D52-83BB-AEEE46274163}" dt="2022-04-06T19:47:55.629" v="0"/>
        <pc:sldMkLst>
          <pc:docMk/>
          <pc:sldMk cId="4037611923" sldId="3334"/>
        </pc:sldMkLst>
        <pc:spChg chg="del">
          <ac:chgData name="David Warner" userId="S::davidwarner@microsoft.com::51ffa14d-fdfd-4571-a787-ad4b3bb92711" providerId="AD" clId="Web-{861354B6-14B5-4D52-83BB-AEEE46274163}" dt="2022-04-06T19:47:55.629" v="0"/>
          <ac:spMkLst>
            <pc:docMk/>
            <pc:sldMk cId="4037611923" sldId="3334"/>
            <ac:spMk id="4" creationId="{C66F143F-5917-AA18-6748-33292BF565DA}"/>
          </ac:spMkLst>
        </pc:spChg>
      </pc:sldChg>
    </pc:docChg>
  </pc:docChgLst>
  <pc:docChgLst>
    <pc:chgData name="Patrick Rodgers" userId="d219dede-d6b3-4097-a769-454d84f039e8" providerId="ADAL" clId="{C55BCE10-20B2-47FF-93BB-48A0D083A82D}"/>
    <pc:docChg chg="modSld">
      <pc:chgData name="Patrick Rodgers" userId="d219dede-d6b3-4097-a769-454d84f039e8" providerId="ADAL" clId="{C55BCE10-20B2-47FF-93BB-48A0D083A82D}" dt="2022-06-02T13:52:15.137" v="108" actId="20577"/>
      <pc:docMkLst>
        <pc:docMk/>
      </pc:docMkLst>
      <pc:sldChg chg="modSp mod">
        <pc:chgData name="Patrick Rodgers" userId="d219dede-d6b3-4097-a769-454d84f039e8" providerId="ADAL" clId="{C55BCE10-20B2-47FF-93BB-48A0D083A82D}" dt="2022-06-02T13:52:15.137" v="108" actId="20577"/>
        <pc:sldMkLst>
          <pc:docMk/>
          <pc:sldMk cId="2877399898" sldId="1623"/>
        </pc:sldMkLst>
        <pc:spChg chg="mod">
          <ac:chgData name="Patrick Rodgers" userId="d219dede-d6b3-4097-a769-454d84f039e8" providerId="ADAL" clId="{C55BCE10-20B2-47FF-93BB-48A0D083A82D}" dt="2022-06-02T13:52:15.137" v="108" actId="20577"/>
          <ac:spMkLst>
            <pc:docMk/>
            <pc:sldMk cId="2877399898" sldId="1623"/>
            <ac:spMk id="3" creationId="{CBDC9C38-872E-4048-96FE-C321FEF21EC1}"/>
          </ac:spMkLst>
        </pc:spChg>
      </pc:sldChg>
    </pc:docChg>
  </pc:docChgLst>
  <pc:docChgLst>
    <pc:chgData name="Hugo Bernier" userId="846ef6cd-3f11-462c-a4be-44fff9f1a751" providerId="ADAL" clId="{07F152F3-D356-4868-AF45-8FFAE0010980}"/>
    <pc:docChg chg="undo custSel modSld">
      <pc:chgData name="Hugo Bernier" userId="846ef6cd-3f11-462c-a4be-44fff9f1a751" providerId="ADAL" clId="{07F152F3-D356-4868-AF45-8FFAE0010980}" dt="2022-01-13T15:05:50.145" v="347" actId="20577"/>
      <pc:docMkLst>
        <pc:docMk/>
      </pc:docMkLst>
      <pc:sldChg chg="addSp delSp modSp mod modNotesTx">
        <pc:chgData name="Hugo Bernier" userId="846ef6cd-3f11-462c-a4be-44fff9f1a751" providerId="ADAL" clId="{07F152F3-D356-4868-AF45-8FFAE0010980}" dt="2022-01-13T15:05:50.145" v="347" actId="20577"/>
        <pc:sldMkLst>
          <pc:docMk/>
          <pc:sldMk cId="3743370006" sldId="2134805602"/>
        </pc:sldMkLst>
        <pc:spChg chg="mod">
          <ac:chgData name="Hugo Bernier" userId="846ef6cd-3f11-462c-a4be-44fff9f1a751" providerId="ADAL" clId="{07F152F3-D356-4868-AF45-8FFAE0010980}" dt="2022-01-13T14:54:42.622" v="339" actId="20577"/>
          <ac:spMkLst>
            <pc:docMk/>
            <pc:sldMk cId="3743370006" sldId="2134805602"/>
            <ac:spMk id="3" creationId="{CBDC9C38-872E-4048-96FE-C321FEF21EC1}"/>
          </ac:spMkLst>
        </pc:spChg>
        <pc:spChg chg="del">
          <ac:chgData name="Hugo Bernier" userId="846ef6cd-3f11-462c-a4be-44fff9f1a751" providerId="ADAL" clId="{07F152F3-D356-4868-AF45-8FFAE0010980}" dt="2022-01-13T14:15:22.200" v="0" actId="478"/>
          <ac:spMkLst>
            <pc:docMk/>
            <pc:sldMk cId="3743370006" sldId="2134805602"/>
            <ac:spMk id="4" creationId="{9613D46D-8B56-4F3C-8B39-15B252DA99D6}"/>
          </ac:spMkLst>
        </pc:spChg>
        <pc:grpChg chg="del topLvl">
          <ac:chgData name="Hugo Bernier" userId="846ef6cd-3f11-462c-a4be-44fff9f1a751" providerId="ADAL" clId="{07F152F3-D356-4868-AF45-8FFAE0010980}" dt="2022-01-13T14:23:21.077" v="61" actId="165"/>
          <ac:grpSpMkLst>
            <pc:docMk/>
            <pc:sldMk cId="3743370006" sldId="2134805602"/>
            <ac:grpSpMk id="24" creationId="{DFE97157-7870-4401-8043-FED8262A2BC4}"/>
          </ac:grpSpMkLst>
        </pc:grpChg>
        <pc:grpChg chg="del mod">
          <ac:chgData name="Hugo Bernier" userId="846ef6cd-3f11-462c-a4be-44fff9f1a751" providerId="ADAL" clId="{07F152F3-D356-4868-AF45-8FFAE0010980}" dt="2022-01-13T14:19:43.035" v="33" actId="165"/>
          <ac:grpSpMkLst>
            <pc:docMk/>
            <pc:sldMk cId="3743370006" sldId="2134805602"/>
            <ac:grpSpMk id="25" creationId="{AFB35213-75C9-4CB5-A44D-7BC0220415CE}"/>
          </ac:grpSpMkLst>
        </pc:grpChg>
        <pc:grpChg chg="add del mod">
          <ac:chgData name="Hugo Bernier" userId="846ef6cd-3f11-462c-a4be-44fff9f1a751" providerId="ADAL" clId="{07F152F3-D356-4868-AF45-8FFAE0010980}" dt="2022-01-13T14:41:48.826" v="328" actId="164"/>
          <ac:grpSpMkLst>
            <pc:docMk/>
            <pc:sldMk cId="3743370006" sldId="2134805602"/>
            <ac:grpSpMk id="29" creationId="{8D5A073D-08FF-4FFE-BD5B-2503B97DC8D5}"/>
          </ac:grpSpMkLst>
        </pc:grpChg>
        <pc:grpChg chg="add mod">
          <ac:chgData name="Hugo Bernier" userId="846ef6cd-3f11-462c-a4be-44fff9f1a751" providerId="ADAL" clId="{07F152F3-D356-4868-AF45-8FFAE0010980}" dt="2022-01-13T14:42:20.158" v="335" actId="14100"/>
          <ac:grpSpMkLst>
            <pc:docMk/>
            <pc:sldMk cId="3743370006" sldId="2134805602"/>
            <ac:grpSpMk id="33" creationId="{F420675F-2B6B-47BB-9BC9-49C35727A433}"/>
          </ac:grpSpMkLst>
        </pc:grpChg>
        <pc:picChg chg="add mod topLvl">
          <ac:chgData name="Hugo Bernier" userId="846ef6cd-3f11-462c-a4be-44fff9f1a751" providerId="ADAL" clId="{07F152F3-D356-4868-AF45-8FFAE0010980}" dt="2022-01-13T14:42:20.158" v="335" actId="14100"/>
          <ac:picMkLst>
            <pc:docMk/>
            <pc:sldMk cId="3743370006" sldId="2134805602"/>
            <ac:picMk id="19" creationId="{644FD7A0-1579-42E8-9C1C-BB2E61E719E4}"/>
          </ac:picMkLst>
        </pc:picChg>
        <pc:picChg chg="del mod topLvl">
          <ac:chgData name="Hugo Bernier" userId="846ef6cd-3f11-462c-a4be-44fff9f1a751" providerId="ADAL" clId="{07F152F3-D356-4868-AF45-8FFAE0010980}" dt="2022-01-13T14:23:45.727" v="65" actId="478"/>
          <ac:picMkLst>
            <pc:docMk/>
            <pc:sldMk cId="3743370006" sldId="2134805602"/>
            <ac:picMk id="20" creationId="{64B9A495-90BC-45EF-B02B-7BA6508473AA}"/>
          </ac:picMkLst>
        </pc:picChg>
        <pc:picChg chg="mod topLvl">
          <ac:chgData name="Hugo Bernier" userId="846ef6cd-3f11-462c-a4be-44fff9f1a751" providerId="ADAL" clId="{07F152F3-D356-4868-AF45-8FFAE0010980}" dt="2022-01-13T14:42:20.158" v="335" actId="14100"/>
          <ac:picMkLst>
            <pc:docMk/>
            <pc:sldMk cId="3743370006" sldId="2134805602"/>
            <ac:picMk id="23" creationId="{61E22A0E-140F-4076-88E2-F53B153FBDE1}"/>
          </ac:picMkLst>
        </pc:picChg>
        <pc:picChg chg="add mod topLvl">
          <ac:chgData name="Hugo Bernier" userId="846ef6cd-3f11-462c-a4be-44fff9f1a751" providerId="ADAL" clId="{07F152F3-D356-4868-AF45-8FFAE0010980}" dt="2022-01-13T14:42:20.158" v="335" actId="14100"/>
          <ac:picMkLst>
            <pc:docMk/>
            <pc:sldMk cId="3743370006" sldId="2134805602"/>
            <ac:picMk id="26" creationId="{27AE7AED-6461-409E-BB19-6F2C3D6239DC}"/>
          </ac:picMkLst>
        </pc:picChg>
        <pc:picChg chg="del">
          <ac:chgData name="Hugo Bernier" userId="846ef6cd-3f11-462c-a4be-44fff9f1a751" providerId="ADAL" clId="{07F152F3-D356-4868-AF45-8FFAE0010980}" dt="2022-01-13T14:40:47.965" v="315" actId="478"/>
          <ac:picMkLst>
            <pc:docMk/>
            <pc:sldMk cId="3743370006" sldId="2134805602"/>
            <ac:picMk id="30" creationId="{FE3E4880-8246-4225-8227-50B90546E260}"/>
          </ac:picMkLst>
        </pc:picChg>
        <pc:picChg chg="del">
          <ac:chgData name="Hugo Bernier" userId="846ef6cd-3f11-462c-a4be-44fff9f1a751" providerId="ADAL" clId="{07F152F3-D356-4868-AF45-8FFAE0010980}" dt="2022-01-13T14:15:23.342" v="1" actId="478"/>
          <ac:picMkLst>
            <pc:docMk/>
            <pc:sldMk cId="3743370006" sldId="2134805602"/>
            <ac:picMk id="31" creationId="{5391FB0E-CB8B-430F-9AC4-62D2AA602748}"/>
          </ac:picMkLst>
        </pc:picChg>
        <pc:picChg chg="mod topLvl">
          <ac:chgData name="Hugo Bernier" userId="846ef6cd-3f11-462c-a4be-44fff9f1a751" providerId="ADAL" clId="{07F152F3-D356-4868-AF45-8FFAE0010980}" dt="2022-01-13T14:42:20.158" v="335" actId="14100"/>
          <ac:picMkLst>
            <pc:docMk/>
            <pc:sldMk cId="3743370006" sldId="2134805602"/>
            <ac:picMk id="32" creationId="{EAAFE7B7-A914-4C59-A542-9148DCFA52AB}"/>
          </ac:picMkLst>
        </pc:picChg>
        <pc:picChg chg="del">
          <ac:chgData name="Hugo Bernier" userId="846ef6cd-3f11-462c-a4be-44fff9f1a751" providerId="ADAL" clId="{07F152F3-D356-4868-AF45-8FFAE0010980}" dt="2022-01-13T14:22:50.447" v="50" actId="478"/>
          <ac:picMkLst>
            <pc:docMk/>
            <pc:sldMk cId="3743370006" sldId="2134805602"/>
            <ac:picMk id="35" creationId="{3EA1BE2F-C398-4574-953D-B75DC66915F8}"/>
          </ac:picMkLst>
        </pc:picChg>
        <pc:picChg chg="mod topLvl">
          <ac:chgData name="Hugo Bernier" userId="846ef6cd-3f11-462c-a4be-44fff9f1a751" providerId="ADAL" clId="{07F152F3-D356-4868-AF45-8FFAE0010980}" dt="2022-01-13T14:42:20.158" v="335" actId="14100"/>
          <ac:picMkLst>
            <pc:docMk/>
            <pc:sldMk cId="3743370006" sldId="2134805602"/>
            <ac:picMk id="38" creationId="{7141578A-3E2C-446E-B687-47E245108240}"/>
          </ac:picMkLst>
        </pc:picChg>
        <pc:picChg chg="mod">
          <ac:chgData name="Hugo Bernier" userId="846ef6cd-3f11-462c-a4be-44fff9f1a751" providerId="ADAL" clId="{07F152F3-D356-4868-AF45-8FFAE0010980}" dt="2022-01-13T14:42:56.977" v="336" actId="1076"/>
          <ac:picMkLst>
            <pc:docMk/>
            <pc:sldMk cId="3743370006" sldId="2134805602"/>
            <ac:picMk id="46" creationId="{189F0A85-4189-413D-A0C8-A5F3E2FF1168}"/>
          </ac:picMkLst>
        </pc:picChg>
        <pc:picChg chg="add mod topLvl">
          <ac:chgData name="Hugo Bernier" userId="846ef6cd-3f11-462c-a4be-44fff9f1a751" providerId="ADAL" clId="{07F152F3-D356-4868-AF45-8FFAE0010980}" dt="2022-01-13T14:42:20.158" v="335" actId="14100"/>
          <ac:picMkLst>
            <pc:docMk/>
            <pc:sldMk cId="3743370006" sldId="2134805602"/>
            <ac:picMk id="1026" creationId="{30AE5ED2-6321-4B45-8513-786B35FBE052}"/>
          </ac:picMkLst>
        </pc:picChg>
      </pc:sldChg>
    </pc:docChg>
  </pc:docChgLst>
  <pc:docChgLst>
    <pc:chgData name="David Warner" userId="S::davidwarner@microsoft.com::51ffa14d-fdfd-4571-a787-ad4b3bb92711" providerId="AD" clId="Web-{4C056A8C-2D5F-4EA1-ACE1-18B2D551209A}"/>
    <pc:docChg chg="modSld">
      <pc:chgData name="David Warner" userId="S::davidwarner@microsoft.com::51ffa14d-fdfd-4571-a787-ad4b3bb92711" providerId="AD" clId="Web-{4C056A8C-2D5F-4EA1-ACE1-18B2D551209A}" dt="2022-05-25T15:08:45.172" v="4" actId="20577"/>
      <pc:docMkLst>
        <pc:docMk/>
      </pc:docMkLst>
      <pc:sldChg chg="modSp">
        <pc:chgData name="David Warner" userId="S::davidwarner@microsoft.com::51ffa14d-fdfd-4571-a787-ad4b3bb92711" providerId="AD" clId="Web-{4C056A8C-2D5F-4EA1-ACE1-18B2D551209A}" dt="2022-05-25T15:08:45.172" v="4" actId="20577"/>
        <pc:sldMkLst>
          <pc:docMk/>
          <pc:sldMk cId="10702720" sldId="2079"/>
        </pc:sldMkLst>
        <pc:spChg chg="mod">
          <ac:chgData name="David Warner" userId="S::davidwarner@microsoft.com::51ffa14d-fdfd-4571-a787-ad4b3bb92711" providerId="AD" clId="Web-{4C056A8C-2D5F-4EA1-ACE1-18B2D551209A}" dt="2022-05-25T15:08:45.172" v="4" actId="20577"/>
          <ac:spMkLst>
            <pc:docMk/>
            <pc:sldMk cId="10702720" sldId="2079"/>
            <ac:spMk id="8" creationId="{00000000-0000-0000-0000-000000000000}"/>
          </ac:spMkLst>
        </pc:spChg>
      </pc:sldChg>
    </pc:docChg>
  </pc:docChgLst>
  <pc:docChgLst>
    <pc:chgData name="David Warner" userId="S::david_dwarnerii.com#ext#@microsoft.onmicrosoft.com::acafcf14-4098-4a83-9425-e73571277a06" providerId="AD" clId="Web-{EC4D9A79-ABAD-468F-B9A5-D46CB26EFAEF}"/>
    <pc:docChg chg="modSld">
      <pc:chgData name="David Warner" userId="S::david_dwarnerii.com#ext#@microsoft.onmicrosoft.com::acafcf14-4098-4a83-9425-e73571277a06" providerId="AD" clId="Web-{EC4D9A79-ABAD-468F-B9A5-D46CB26EFAEF}" dt="2021-10-20T17:17:13.159" v="1" actId="20577"/>
      <pc:docMkLst>
        <pc:docMk/>
      </pc:docMkLst>
      <pc:sldChg chg="modSp">
        <pc:chgData name="David Warner" userId="S::david_dwarnerii.com#ext#@microsoft.onmicrosoft.com::acafcf14-4098-4a83-9425-e73571277a06" providerId="AD" clId="Web-{EC4D9A79-ABAD-468F-B9A5-D46CB26EFAEF}" dt="2021-10-20T17:17:13.159" v="1" actId="20577"/>
        <pc:sldMkLst>
          <pc:docMk/>
          <pc:sldMk cId="287163252" sldId="1567"/>
        </pc:sldMkLst>
        <pc:spChg chg="mod">
          <ac:chgData name="David Warner" userId="S::david_dwarnerii.com#ext#@microsoft.onmicrosoft.com::acafcf14-4098-4a83-9425-e73571277a06" providerId="AD" clId="Web-{EC4D9A79-ABAD-468F-B9A5-D46CB26EFAEF}" dt="2021-10-20T17:17:13.159" v="1" actId="20577"/>
          <ac:spMkLst>
            <pc:docMk/>
            <pc:sldMk cId="287163252" sldId="1567"/>
            <ac:spMk id="8" creationId="{00000000-0000-0000-0000-000000000000}"/>
          </ac:spMkLst>
        </pc:spChg>
      </pc:sldChg>
    </pc:docChg>
  </pc:docChgLst>
  <pc:docChgLst>
    <pc:chgData name="Waldemar Mastykarz" userId="S::wmastyka@microsoft.com::8c3ccc08-b2ec-4e63-9b9b-25eb044a606e" providerId="AD" clId="Web-{F816D4D7-9AE6-9318-1FEB-45CB49FA170E}"/>
    <pc:docChg chg="modSld">
      <pc:chgData name="Waldemar Mastykarz" userId="S::wmastyka@microsoft.com::8c3ccc08-b2ec-4e63-9b9b-25eb044a606e" providerId="AD" clId="Web-{F816D4D7-9AE6-9318-1FEB-45CB49FA170E}" dt="2022-04-19T06:27:41.233" v="109" actId="20577"/>
      <pc:docMkLst>
        <pc:docMk/>
      </pc:docMkLst>
      <pc:sldChg chg="delSp modSp">
        <pc:chgData name="Waldemar Mastykarz" userId="S::wmastyka@microsoft.com::8c3ccc08-b2ec-4e63-9b9b-25eb044a606e" providerId="AD" clId="Web-{F816D4D7-9AE6-9318-1FEB-45CB49FA170E}" dt="2022-04-19T06:27:41.233" v="109" actId="20577"/>
        <pc:sldMkLst>
          <pc:docMk/>
          <pc:sldMk cId="2253365439" sldId="1642"/>
        </pc:sldMkLst>
        <pc:spChg chg="mod">
          <ac:chgData name="Waldemar Mastykarz" userId="S::wmastyka@microsoft.com::8c3ccc08-b2ec-4e63-9b9b-25eb044a606e" providerId="AD" clId="Web-{F816D4D7-9AE6-9318-1FEB-45CB49FA170E}" dt="2022-04-19T06:27:41.233" v="109" actId="20577"/>
          <ac:spMkLst>
            <pc:docMk/>
            <pc:sldMk cId="2253365439" sldId="1642"/>
            <ac:spMk id="3" creationId="{CBDC9C38-872E-4048-96FE-C321FEF21EC1}"/>
          </ac:spMkLst>
        </pc:spChg>
        <pc:spChg chg="del">
          <ac:chgData name="Waldemar Mastykarz" userId="S::wmastyka@microsoft.com::8c3ccc08-b2ec-4e63-9b9b-25eb044a606e" providerId="AD" clId="Web-{F816D4D7-9AE6-9318-1FEB-45CB49FA170E}" dt="2022-04-19T06:24:52.715" v="0"/>
          <ac:spMkLst>
            <pc:docMk/>
            <pc:sldMk cId="2253365439" sldId="1642"/>
            <ac:spMk id="4" creationId="{01142A8B-9FA7-8379-2CCC-55EF6FDC015E}"/>
          </ac:spMkLst>
        </pc:spChg>
      </pc:sldChg>
    </pc:docChg>
  </pc:docChgLst>
  <pc:docChgLst>
    <pc:chgData name="Vesa Juvonen" userId="S::vesaj@microsoft.com::c7243be1-99a3-4752-ab2a-0cf698cf8236" providerId="AD" clId="Web-{F742BAC4-4B72-E956-8A2C-3E2B21E02AC9}"/>
    <pc:docChg chg="modSld">
      <pc:chgData name="Vesa Juvonen" userId="S::vesaj@microsoft.com::c7243be1-99a3-4752-ab2a-0cf698cf8236" providerId="AD" clId="Web-{F742BAC4-4B72-E956-8A2C-3E2B21E02AC9}" dt="2022-04-20T18:25:08.400" v="1"/>
      <pc:docMkLst>
        <pc:docMk/>
      </pc:docMkLst>
      <pc:sldChg chg="delSp modSp">
        <pc:chgData name="Vesa Juvonen" userId="S::vesaj@microsoft.com::c7243be1-99a3-4752-ab2a-0cf698cf8236" providerId="AD" clId="Web-{F742BAC4-4B72-E956-8A2C-3E2B21E02AC9}" dt="2022-04-20T18:25:08.400" v="1"/>
        <pc:sldMkLst>
          <pc:docMk/>
          <pc:sldMk cId="4067994953" sldId="2076137844"/>
        </pc:sldMkLst>
        <pc:spChg chg="del mod">
          <ac:chgData name="Vesa Juvonen" userId="S::vesaj@microsoft.com::c7243be1-99a3-4752-ab2a-0cf698cf8236" providerId="AD" clId="Web-{F742BAC4-4B72-E956-8A2C-3E2B21E02AC9}" dt="2022-04-20T18:25:08.400" v="1"/>
          <ac:spMkLst>
            <pc:docMk/>
            <pc:sldMk cId="4067994953" sldId="2076137844"/>
            <ac:spMk id="2" creationId="{5B927A18-6FBB-F653-44A0-7EBA7D51D081}"/>
          </ac:spMkLst>
        </pc:spChg>
      </pc:sldChg>
    </pc:docChg>
  </pc:docChgLst>
  <pc:docChgLst>
    <pc:chgData name="Andrew Benson" userId="d38b912c-55d0-44ce-a085-5a039627a8b5" providerId="ADAL" clId="{260898BA-50B1-4575-AC9C-D510CD3B9268}"/>
    <pc:docChg chg="undo custSel delSld modSld modSection">
      <pc:chgData name="Andrew Benson" userId="d38b912c-55d0-44ce-a085-5a039627a8b5" providerId="ADAL" clId="{260898BA-50B1-4575-AC9C-D510CD3B9268}" dt="2022-06-30T16:37:36.554" v="48" actId="113"/>
      <pc:docMkLst>
        <pc:docMk/>
      </pc:docMkLst>
      <pc:sldChg chg="del">
        <pc:chgData name="Andrew Benson" userId="d38b912c-55d0-44ce-a085-5a039627a8b5" providerId="ADAL" clId="{260898BA-50B1-4575-AC9C-D510CD3B9268}" dt="2022-06-30T16:20:38.417" v="5" actId="47"/>
        <pc:sldMkLst>
          <pc:docMk/>
          <pc:sldMk cId="1633789891" sldId="3336"/>
        </pc:sldMkLst>
      </pc:sldChg>
      <pc:sldChg chg="del">
        <pc:chgData name="Andrew Benson" userId="d38b912c-55d0-44ce-a085-5a039627a8b5" providerId="ADAL" clId="{260898BA-50B1-4575-AC9C-D510CD3B9268}" dt="2022-06-30T16:20:41.777" v="6" actId="47"/>
        <pc:sldMkLst>
          <pc:docMk/>
          <pc:sldMk cId="1805818155" sldId="3338"/>
        </pc:sldMkLst>
      </pc:sldChg>
      <pc:sldChg chg="modSp mod">
        <pc:chgData name="Andrew Benson" userId="d38b912c-55d0-44ce-a085-5a039627a8b5" providerId="ADAL" clId="{260898BA-50B1-4575-AC9C-D510CD3B9268}" dt="2022-06-30T16:37:36.554" v="48" actId="113"/>
        <pc:sldMkLst>
          <pc:docMk/>
          <pc:sldMk cId="778883926" sldId="2076136264"/>
        </pc:sldMkLst>
        <pc:spChg chg="mod">
          <ac:chgData name="Andrew Benson" userId="d38b912c-55d0-44ce-a085-5a039627a8b5" providerId="ADAL" clId="{260898BA-50B1-4575-AC9C-D510CD3B9268}" dt="2022-06-30T16:37:36.554" v="48" actId="113"/>
          <ac:spMkLst>
            <pc:docMk/>
            <pc:sldMk cId="778883926" sldId="2076136264"/>
            <ac:spMk id="14" creationId="{953584C8-8734-42EA-AD16-6AA2B405D249}"/>
          </ac:spMkLst>
        </pc:spChg>
      </pc:sldChg>
      <pc:sldChg chg="del">
        <pc:chgData name="Andrew Benson" userId="d38b912c-55d0-44ce-a085-5a039627a8b5" providerId="ADAL" clId="{260898BA-50B1-4575-AC9C-D510CD3B9268}" dt="2022-06-30T16:08:30.311" v="4" actId="47"/>
        <pc:sldMkLst>
          <pc:docMk/>
          <pc:sldMk cId="1954581032" sldId="2134805612"/>
        </pc:sldMkLst>
      </pc:sldChg>
      <pc:sldChg chg="addSp delSp mod addAnim delAnim">
        <pc:chgData name="Andrew Benson" userId="d38b912c-55d0-44ce-a085-5a039627a8b5" providerId="ADAL" clId="{260898BA-50B1-4575-AC9C-D510CD3B9268}" dt="2022-06-30T16:07:39.306" v="3" actId="478"/>
        <pc:sldMkLst>
          <pc:docMk/>
          <pc:sldMk cId="4180230614" sldId="2145707299"/>
        </pc:sldMkLst>
        <pc:spChg chg="add del">
          <ac:chgData name="Andrew Benson" userId="d38b912c-55d0-44ce-a085-5a039627a8b5" providerId="ADAL" clId="{260898BA-50B1-4575-AC9C-D510CD3B9268}" dt="2022-06-30T16:07:39.306" v="3" actId="478"/>
          <ac:spMkLst>
            <pc:docMk/>
            <pc:sldMk cId="4180230614" sldId="2145707299"/>
            <ac:spMk id="5" creationId="{9B6ECC88-D921-48D6-BA85-F52F354F9C35}"/>
          </ac:spMkLst>
        </pc:spChg>
        <pc:picChg chg="add del">
          <ac:chgData name="Andrew Benson" userId="d38b912c-55d0-44ce-a085-5a039627a8b5" providerId="ADAL" clId="{260898BA-50B1-4575-AC9C-D510CD3B9268}" dt="2022-06-30T16:07:38.850" v="2" actId="478"/>
          <ac:picMkLst>
            <pc:docMk/>
            <pc:sldMk cId="4180230614" sldId="2145707299"/>
            <ac:picMk id="1026" creationId="{2EEBCB4F-7C73-07D0-7528-B79D74389FEA}"/>
          </ac:picMkLst>
        </pc:picChg>
      </pc:sldChg>
    </pc:docChg>
  </pc:docChgLst>
  <pc:docChgLst>
    <pc:chgData name="David Warner" userId="S::david_dwarnerii.com#ext#@microsoft.onmicrosoft.com::acafcf14-4098-4a83-9425-e73571277a06" providerId="AD" clId="Web-{0D2C20E5-D777-4BE6-8509-F9DCE4D01986}"/>
    <pc:docChg chg="modSld">
      <pc:chgData name="David Warner" userId="S::david_dwarnerii.com#ext#@microsoft.onmicrosoft.com::acafcf14-4098-4a83-9425-e73571277a06" providerId="AD" clId="Web-{0D2C20E5-D777-4BE6-8509-F9DCE4D01986}" dt="2021-10-20T16:38:56.034" v="96"/>
      <pc:docMkLst>
        <pc:docMk/>
      </pc:docMkLst>
      <pc:sldChg chg="addSp">
        <pc:chgData name="David Warner" userId="S::david_dwarnerii.com#ext#@microsoft.onmicrosoft.com::acafcf14-4098-4a83-9425-e73571277a06" providerId="AD" clId="Web-{0D2C20E5-D777-4BE6-8509-F9DCE4D01986}" dt="2021-10-20T16:38:56.034" v="96"/>
        <pc:sldMkLst>
          <pc:docMk/>
          <pc:sldMk cId="2636939237" sldId="2076137579"/>
        </pc:sldMkLst>
        <pc:spChg chg="add">
          <ac:chgData name="David Warner" userId="S::david_dwarnerii.com#ext#@microsoft.onmicrosoft.com::acafcf14-4098-4a83-9425-e73571277a06" providerId="AD" clId="Web-{0D2C20E5-D777-4BE6-8509-F9DCE4D01986}" dt="2021-10-20T16:38:56.034" v="96"/>
          <ac:spMkLst>
            <pc:docMk/>
            <pc:sldMk cId="2636939237" sldId="2076137579"/>
            <ac:spMk id="25" creationId="{4523C53C-B896-48CB-BF89-1F92F16727F2}"/>
          </ac:spMkLst>
        </pc:spChg>
      </pc:sldChg>
      <pc:sldChg chg="delSp modSp">
        <pc:chgData name="David Warner" userId="S::david_dwarnerii.com#ext#@microsoft.onmicrosoft.com::acafcf14-4098-4a83-9425-e73571277a06" providerId="AD" clId="Web-{0D2C20E5-D777-4BE6-8509-F9DCE4D01986}" dt="2021-10-20T16:37:59.608" v="95" actId="1076"/>
        <pc:sldMkLst>
          <pc:docMk/>
          <pc:sldMk cId="154491924" sldId="2134805599"/>
        </pc:sldMkLst>
        <pc:spChg chg="mod">
          <ac:chgData name="David Warner" userId="S::david_dwarnerii.com#ext#@microsoft.onmicrosoft.com::acafcf14-4098-4a83-9425-e73571277a06" providerId="AD" clId="Web-{0D2C20E5-D777-4BE6-8509-F9DCE4D01986}" dt="2021-10-20T16:33:54.359" v="78" actId="20577"/>
          <ac:spMkLst>
            <pc:docMk/>
            <pc:sldMk cId="154491924" sldId="2134805599"/>
            <ac:spMk id="3" creationId="{CBDC9C38-872E-4048-96FE-C321FEF21EC1}"/>
          </ac:spMkLst>
        </pc:spChg>
        <pc:picChg chg="del">
          <ac:chgData name="David Warner" userId="S::david_dwarnerii.com#ext#@microsoft.onmicrosoft.com::acafcf14-4098-4a83-9425-e73571277a06" providerId="AD" clId="Web-{0D2C20E5-D777-4BE6-8509-F9DCE4D01986}" dt="2021-10-20T16:37:14.637" v="84"/>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0D2C20E5-D777-4BE6-8509-F9DCE4D01986}" dt="2021-10-20T16:37:13.684" v="83"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0D2C20E5-D777-4BE6-8509-F9DCE4D01986}" dt="2021-10-20T16:33:07.481" v="36"/>
          <ac:picMkLst>
            <pc:docMk/>
            <pc:sldMk cId="154491924" sldId="2134805599"/>
            <ac:picMk id="33" creationId="{6B1F3093-F79F-44B1-BE20-443071F6A2F4}"/>
          </ac:picMkLst>
        </pc:picChg>
        <pc:picChg chg="del">
          <ac:chgData name="David Warner" userId="S::david_dwarnerii.com#ext#@microsoft.onmicrosoft.com::acafcf14-4098-4a83-9425-e73571277a06" providerId="AD" clId="Web-{0D2C20E5-D777-4BE6-8509-F9DCE4D01986}" dt="2021-10-20T16:33:06.309" v="35"/>
          <ac:picMkLst>
            <pc:docMk/>
            <pc:sldMk cId="154491924" sldId="2134805599"/>
            <ac:picMk id="52" creationId="{D578C850-8787-4B08-A65E-8926E8F26E7E}"/>
          </ac:picMkLst>
        </pc:picChg>
        <pc:picChg chg="del">
          <ac:chgData name="David Warner" userId="S::david_dwarnerii.com#ext#@microsoft.onmicrosoft.com::acafcf14-4098-4a83-9425-e73571277a06" providerId="AD" clId="Web-{0D2C20E5-D777-4BE6-8509-F9DCE4D01986}" dt="2021-10-20T16:33:08.122" v="37"/>
          <ac:picMkLst>
            <pc:docMk/>
            <pc:sldMk cId="154491924" sldId="2134805599"/>
            <ac:picMk id="54" creationId="{2E728196-53AB-4E2B-BA8F-4DB16833AC19}"/>
          </ac:picMkLst>
        </pc:picChg>
        <pc:picChg chg="del">
          <ac:chgData name="David Warner" userId="S::david_dwarnerii.com#ext#@microsoft.onmicrosoft.com::acafcf14-4098-4a83-9425-e73571277a06" providerId="AD" clId="Web-{0D2C20E5-D777-4BE6-8509-F9DCE4D01986}" dt="2021-10-20T16:33:08.606" v="38"/>
          <ac:picMkLst>
            <pc:docMk/>
            <pc:sldMk cId="154491924" sldId="2134805599"/>
            <ac:picMk id="55" creationId="{A76FB888-2D21-4092-911E-C5C8B67FFC05}"/>
          </ac:picMkLst>
        </pc:picChg>
        <pc:picChg chg="del">
          <ac:chgData name="David Warner" userId="S::david_dwarnerii.com#ext#@microsoft.onmicrosoft.com::acafcf14-4098-4a83-9425-e73571277a06" providerId="AD" clId="Web-{0D2C20E5-D777-4BE6-8509-F9DCE4D01986}" dt="2021-10-20T16:33:09.356" v="39"/>
          <ac:picMkLst>
            <pc:docMk/>
            <pc:sldMk cId="154491924" sldId="2134805599"/>
            <ac:picMk id="56" creationId="{48B372C5-10F8-4C04-A318-141803BB689E}"/>
          </ac:picMkLst>
        </pc:picChg>
        <pc:picChg chg="mod">
          <ac:chgData name="David Warner" userId="S::david_dwarnerii.com#ext#@microsoft.onmicrosoft.com::acafcf14-4098-4a83-9425-e73571277a06" providerId="AD" clId="Web-{0D2C20E5-D777-4BE6-8509-F9DCE4D01986}" dt="2021-10-20T16:37:59.608" v="9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0D2C20E5-D777-4BE6-8509-F9DCE4D01986}" dt="2021-10-20T16:37:54.546" v="94" actId="1076"/>
          <ac:picMkLst>
            <pc:docMk/>
            <pc:sldMk cId="154491924" sldId="2134805599"/>
            <ac:picMk id="2050" creationId="{4FEF73C7-6A9F-47FE-A7F8-DA46884CE383}"/>
          </ac:picMkLst>
        </pc:picChg>
        <pc:picChg chg="del">
          <ac:chgData name="David Warner" userId="S::david_dwarnerii.com#ext#@microsoft.onmicrosoft.com::acafcf14-4098-4a83-9425-e73571277a06" providerId="AD" clId="Web-{0D2C20E5-D777-4BE6-8509-F9DCE4D01986}" dt="2021-10-20T16:37:03.370" v="81"/>
          <ac:picMkLst>
            <pc:docMk/>
            <pc:sldMk cId="154491924" sldId="2134805599"/>
            <ac:picMk id="3074" creationId="{252CAE58-EA8A-4A59-96EA-8583C8EFF56A}"/>
          </ac:picMkLst>
        </pc:picChg>
      </pc:sldChg>
    </pc:docChg>
  </pc:docChgLst>
  <pc:docChgLst>
    <pc:chgData name="Mikael Svenson" userId="965d4e6a-fd22-4d0b-8bb9-2315d7bb356c" providerId="ADAL" clId="{896FB2B9-FDDB-47D6-9907-EC020F596592}"/>
    <pc:docChg chg="custSel modSld">
      <pc:chgData name="Mikael Svenson" userId="965d4e6a-fd22-4d0b-8bb9-2315d7bb356c" providerId="ADAL" clId="{896FB2B9-FDDB-47D6-9907-EC020F596592}" dt="2021-10-18T14:17:40.303" v="102" actId="1076"/>
      <pc:docMkLst>
        <pc:docMk/>
      </pc:docMkLst>
      <pc:sldChg chg="mod modShow">
        <pc:chgData name="Mikael Svenson" userId="965d4e6a-fd22-4d0b-8bb9-2315d7bb356c" providerId="ADAL" clId="{896FB2B9-FDDB-47D6-9907-EC020F596592}" dt="2021-10-18T14:14:35.159" v="0" actId="729"/>
        <pc:sldMkLst>
          <pc:docMk/>
          <pc:sldMk cId="456093034" sldId="2076136307"/>
        </pc:sldMkLst>
      </pc:sldChg>
      <pc:sldChg chg="delSp modSp mod modShow">
        <pc:chgData name="Mikael Svenson" userId="965d4e6a-fd22-4d0b-8bb9-2315d7bb356c" providerId="ADAL" clId="{896FB2B9-FDDB-47D6-9907-EC020F596592}" dt="2021-10-18T14:17:40.303" v="102" actId="1076"/>
        <pc:sldMkLst>
          <pc:docMk/>
          <pc:sldMk cId="2925091645" sldId="2076136308"/>
        </pc:sldMkLst>
        <pc:spChg chg="mod">
          <ac:chgData name="Mikael Svenson" userId="965d4e6a-fd22-4d0b-8bb9-2315d7bb356c" providerId="ADAL" clId="{896FB2B9-FDDB-47D6-9907-EC020F596592}" dt="2021-10-18T14:17:35.594" v="101" actId="6549"/>
          <ac:spMkLst>
            <pc:docMk/>
            <pc:sldMk cId="2925091645" sldId="2076136308"/>
            <ac:spMk id="3" creationId="{CBDC9C38-872E-4048-96FE-C321FEF21EC1}"/>
          </ac:spMkLst>
        </pc:spChg>
        <pc:spChg chg="del">
          <ac:chgData name="Mikael Svenson" userId="965d4e6a-fd22-4d0b-8bb9-2315d7bb356c" providerId="ADAL" clId="{896FB2B9-FDDB-47D6-9907-EC020F596592}" dt="2021-10-18T14:14:39.893" v="2" actId="478"/>
          <ac:spMkLst>
            <pc:docMk/>
            <pc:sldMk cId="2925091645" sldId="2076136308"/>
            <ac:spMk id="5" creationId="{9443BB4E-EB9D-4E61-816D-54885F1C4201}"/>
          </ac:spMkLst>
        </pc:spChg>
        <pc:picChg chg="mod">
          <ac:chgData name="Mikael Svenson" userId="965d4e6a-fd22-4d0b-8bb9-2315d7bb356c" providerId="ADAL" clId="{896FB2B9-FDDB-47D6-9907-EC020F596592}" dt="2021-10-18T14:17:40.303" v="102" actId="1076"/>
          <ac:picMkLst>
            <pc:docMk/>
            <pc:sldMk cId="2925091645" sldId="2076136308"/>
            <ac:picMk id="4" creationId="{F5409098-B4AE-4FFF-8F49-123DBB19AAF0}"/>
          </ac:picMkLst>
        </pc:picChg>
      </pc:sldChg>
    </pc:docChg>
  </pc:docChgLst>
  <pc:docChgLst>
    <pc:chgData name="David Warner" userId="S::davidwarner@microsoft.com::51ffa14d-fdfd-4571-a787-ad4b3bb92711" providerId="AD" clId="Web-{F2AAEF15-3335-4EF0-A74C-E473424C2FF4}"/>
    <pc:docChg chg="modSld">
      <pc:chgData name="David Warner" userId="S::davidwarner@microsoft.com::51ffa14d-fdfd-4571-a787-ad4b3bb92711" providerId="AD" clId="Web-{F2AAEF15-3335-4EF0-A74C-E473424C2FF4}" dt="2022-06-01T22:49:08.047" v="15" actId="20577"/>
      <pc:docMkLst>
        <pc:docMk/>
      </pc:docMkLst>
      <pc:sldChg chg="delSp modSp">
        <pc:chgData name="David Warner" userId="S::davidwarner@microsoft.com::51ffa14d-fdfd-4571-a787-ad4b3bb92711" providerId="AD" clId="Web-{F2AAEF15-3335-4EF0-A74C-E473424C2FF4}" dt="2022-06-01T22:49:08.047" v="15" actId="20577"/>
        <pc:sldMkLst>
          <pc:docMk/>
          <pc:sldMk cId="154491924" sldId="2134805599"/>
        </pc:sldMkLst>
        <pc:spChg chg="mod">
          <ac:chgData name="David Warner" userId="S::davidwarner@microsoft.com::51ffa14d-fdfd-4571-a787-ad4b3bb92711" providerId="AD" clId="Web-{F2AAEF15-3335-4EF0-A74C-E473424C2FF4}" dt="2022-06-01T22:49:08.047" v="15" actId="20577"/>
          <ac:spMkLst>
            <pc:docMk/>
            <pc:sldMk cId="154491924" sldId="2134805599"/>
            <ac:spMk id="3" creationId="{CBDC9C38-872E-4048-96FE-C321FEF21EC1}"/>
          </ac:spMkLst>
        </pc:spChg>
        <pc:spChg chg="del">
          <ac:chgData name="David Warner" userId="S::davidwarner@microsoft.com::51ffa14d-fdfd-4571-a787-ad4b3bb92711" providerId="AD" clId="Web-{F2AAEF15-3335-4EF0-A74C-E473424C2FF4}" dt="2022-06-01T22:48:56.906" v="0"/>
          <ac:spMkLst>
            <pc:docMk/>
            <pc:sldMk cId="154491924" sldId="2134805599"/>
            <ac:spMk id="40" creationId="{4C6A80C2-44A9-E7C7-59C5-5D9D8696C755}"/>
          </ac:spMkLst>
        </pc:spChg>
      </pc:sldChg>
    </pc:docChg>
  </pc:docChgLst>
  <pc:docChgLst>
    <pc:chgData name="Mikael Svenson" userId="S::misvenso@microsoft.com::965d4e6a-fd22-4d0b-8bb9-2315d7bb356c" providerId="AD" clId="Web-{759D10A2-844C-3609-8911-2D6A41BC9B88}"/>
    <pc:docChg chg="modSld">
      <pc:chgData name="Mikael Svenson" userId="S::misvenso@microsoft.com::965d4e6a-fd22-4d0b-8bb9-2315d7bb356c" providerId="AD" clId="Web-{759D10A2-844C-3609-8911-2D6A41BC9B88}" dt="2022-03-08T07:05:06.806" v="0"/>
      <pc:docMkLst>
        <pc:docMk/>
      </pc:docMkLst>
      <pc:sldChg chg="delSp">
        <pc:chgData name="Mikael Svenson" userId="S::misvenso@microsoft.com::965d4e6a-fd22-4d0b-8bb9-2315d7bb356c" providerId="AD" clId="Web-{759D10A2-844C-3609-8911-2D6A41BC9B88}" dt="2022-03-08T07:05:06.806" v="0"/>
        <pc:sldMkLst>
          <pc:docMk/>
          <pc:sldMk cId="2925091645" sldId="2076136308"/>
        </pc:sldMkLst>
        <pc:spChg chg="del">
          <ac:chgData name="Mikael Svenson" userId="S::misvenso@microsoft.com::965d4e6a-fd22-4d0b-8bb9-2315d7bb356c" providerId="AD" clId="Web-{759D10A2-844C-3609-8911-2D6A41BC9B88}" dt="2022-03-08T07:05:06.806" v="0"/>
          <ac:spMkLst>
            <pc:docMk/>
            <pc:sldMk cId="2925091645" sldId="2076136308"/>
            <ac:spMk id="20" creationId="{FC872C23-F48E-4ADD-A371-744691F5E1B9}"/>
          </ac:spMkLst>
        </pc:spChg>
      </pc:sldChg>
    </pc:docChg>
  </pc:docChgLst>
  <pc:docChgLst>
    <pc:chgData name="Mikael Svenson" userId="965d4e6a-fd22-4d0b-8bb9-2315d7bb356c" providerId="ADAL" clId="{8DE4AC11-0ADB-4442-967F-48E14F83E1B7}"/>
    <pc:docChg chg="custSel modSld">
      <pc:chgData name="Mikael Svenson" userId="965d4e6a-fd22-4d0b-8bb9-2315d7bb356c" providerId="ADAL" clId="{8DE4AC11-0ADB-4442-967F-48E14F83E1B7}" dt="2022-02-07T16:41:51.990" v="69"/>
      <pc:docMkLst>
        <pc:docMk/>
      </pc:docMkLst>
      <pc:sldChg chg="delSp modSp mod">
        <pc:chgData name="Mikael Svenson" userId="965d4e6a-fd22-4d0b-8bb9-2315d7bb356c" providerId="ADAL" clId="{8DE4AC11-0ADB-4442-967F-48E14F83E1B7}" dt="2022-02-07T16:41:51.990" v="69"/>
        <pc:sldMkLst>
          <pc:docMk/>
          <pc:sldMk cId="2925091645" sldId="2076136308"/>
        </pc:sldMkLst>
        <pc:spChg chg="mod">
          <ac:chgData name="Mikael Svenson" userId="965d4e6a-fd22-4d0b-8bb9-2315d7bb356c" providerId="ADAL" clId="{8DE4AC11-0ADB-4442-967F-48E14F83E1B7}" dt="2022-02-07T16:41:51.990" v="69"/>
          <ac:spMkLst>
            <pc:docMk/>
            <pc:sldMk cId="2925091645" sldId="2076136308"/>
            <ac:spMk id="3" creationId="{CBDC9C38-872E-4048-96FE-C321FEF21EC1}"/>
          </ac:spMkLst>
        </pc:spChg>
        <pc:spChg chg="del">
          <ac:chgData name="Mikael Svenson" userId="965d4e6a-fd22-4d0b-8bb9-2315d7bb356c" providerId="ADAL" clId="{8DE4AC11-0ADB-4442-967F-48E14F83E1B7}" dt="2022-02-07T16:40:24.920" v="0" actId="478"/>
          <ac:spMkLst>
            <pc:docMk/>
            <pc:sldMk cId="2925091645" sldId="2076136308"/>
            <ac:spMk id="20" creationId="{47CA9966-B8C8-4D81-B2B8-E213FE2277B8}"/>
          </ac:spMkLst>
        </pc:spChg>
      </pc:sldChg>
    </pc:docChg>
  </pc:docChgLst>
  <pc:docChgLst>
    <pc:chgData name="Patrick Rodgers" userId="d219dede-d6b3-4097-a769-454d84f039e8" providerId="ADAL" clId="{7793AEA4-D6FA-4947-937E-F56BC090A91A}"/>
    <pc:docChg chg="modSld">
      <pc:chgData name="Patrick Rodgers" userId="d219dede-d6b3-4097-a769-454d84f039e8" providerId="ADAL" clId="{7793AEA4-D6FA-4947-937E-F56BC090A91A}" dt="2022-05-05T13:53:58.614" v="79" actId="114"/>
      <pc:docMkLst>
        <pc:docMk/>
      </pc:docMkLst>
      <pc:sldChg chg="modSp mod">
        <pc:chgData name="Patrick Rodgers" userId="d219dede-d6b3-4097-a769-454d84f039e8" providerId="ADAL" clId="{7793AEA4-D6FA-4947-937E-F56BC090A91A}" dt="2022-05-05T13:53:58.614" v="79" actId="114"/>
        <pc:sldMkLst>
          <pc:docMk/>
          <pc:sldMk cId="2877399898" sldId="1623"/>
        </pc:sldMkLst>
        <pc:spChg chg="mod">
          <ac:chgData name="Patrick Rodgers" userId="d219dede-d6b3-4097-a769-454d84f039e8" providerId="ADAL" clId="{7793AEA4-D6FA-4947-937E-F56BC090A91A}" dt="2022-05-05T13:53:58.614" v="79" actId="114"/>
          <ac:spMkLst>
            <pc:docMk/>
            <pc:sldMk cId="2877399898" sldId="1623"/>
            <ac:spMk id="3" creationId="{CBDC9C38-872E-4048-96FE-C321FEF21EC1}"/>
          </ac:spMkLst>
        </pc:spChg>
      </pc:sldChg>
    </pc:docChg>
  </pc:docChgLst>
  <pc:docChgLst>
    <pc:chgData name="David Warner" userId="S::davidwarner@microsoft.com::51ffa14d-fdfd-4571-a787-ad4b3bb92711" providerId="AD" clId="Web-{8580710E-8383-47E7-92A5-9BEF3D5F8D13}"/>
    <pc:docChg chg="delSld modSld modSection">
      <pc:chgData name="David Warner" userId="S::davidwarner@microsoft.com::51ffa14d-fdfd-4571-a787-ad4b3bb92711" providerId="AD" clId="Web-{8580710E-8383-47E7-92A5-9BEF3D5F8D13}" dt="2022-05-04T21:37:50.889" v="1"/>
      <pc:docMkLst>
        <pc:docMk/>
      </pc:docMkLst>
      <pc:sldChg chg="modSp">
        <pc:chgData name="David Warner" userId="S::davidwarner@microsoft.com::51ffa14d-fdfd-4571-a787-ad4b3bb92711" providerId="AD" clId="Web-{8580710E-8383-47E7-92A5-9BEF3D5F8D13}" dt="2022-05-04T21:37:43.763" v="0" actId="1076"/>
        <pc:sldMkLst>
          <pc:docMk/>
          <pc:sldMk cId="2923261421" sldId="2145707289"/>
        </pc:sldMkLst>
        <pc:spChg chg="mod">
          <ac:chgData name="David Warner" userId="S::davidwarner@microsoft.com::51ffa14d-fdfd-4571-a787-ad4b3bb92711" providerId="AD" clId="Web-{8580710E-8383-47E7-92A5-9BEF3D5F8D13}" dt="2022-05-04T21:37:43.763" v="0" actId="1076"/>
          <ac:spMkLst>
            <pc:docMk/>
            <pc:sldMk cId="2923261421" sldId="2145707289"/>
            <ac:spMk id="14" creationId="{310BCD50-7814-4A39-8C82-C55EE1CCFF79}"/>
          </ac:spMkLst>
        </pc:spChg>
      </pc:sldChg>
      <pc:sldChg chg="del">
        <pc:chgData name="David Warner" userId="S::davidwarner@microsoft.com::51ffa14d-fdfd-4571-a787-ad4b3bb92711" providerId="AD" clId="Web-{8580710E-8383-47E7-92A5-9BEF3D5F8D13}" dt="2022-05-04T21:37:50.889" v="1"/>
        <pc:sldMkLst>
          <pc:docMk/>
          <pc:sldMk cId="703129730" sldId="2145707291"/>
        </pc:sldMkLst>
      </pc:sldChg>
    </pc:docChg>
  </pc:docChgLst>
  <pc:docChgLst>
    <pc:chgData name="Julie Turner" userId="S::julie.turner_sympraxisconsulting.com#ext#@microsoft.onmicrosoft.com::51f00042-4c48-4111-9ee4-670ef2fc7d0e" providerId="AD" clId="Web-{F6CFB955-17DB-4E36-8867-9DE209A70632}"/>
    <pc:docChg chg="modSld">
      <pc:chgData name="Julie Turner" userId="S::julie.turner_sympraxisconsulting.com#ext#@microsoft.onmicrosoft.com::51f00042-4c48-4111-9ee4-670ef2fc7d0e" providerId="AD" clId="Web-{F6CFB955-17DB-4E36-8867-9DE209A70632}" dt="2021-11-01T18:00:40.505" v="55" actId="20577"/>
      <pc:docMkLst>
        <pc:docMk/>
      </pc:docMkLst>
      <pc:sldChg chg="delSp modSp">
        <pc:chgData name="Julie Turner" userId="S::julie.turner_sympraxisconsulting.com#ext#@microsoft.onmicrosoft.com::51f00042-4c48-4111-9ee4-670ef2fc7d0e" providerId="AD" clId="Web-{F6CFB955-17DB-4E36-8867-9DE209A70632}" dt="2021-11-01T18:00:40.505" v="55" actId="20577"/>
        <pc:sldMkLst>
          <pc:docMk/>
          <pc:sldMk cId="2877399898" sldId="1623"/>
        </pc:sldMkLst>
        <pc:spChg chg="mod">
          <ac:chgData name="Julie Turner" userId="S::julie.turner_sympraxisconsulting.com#ext#@microsoft.onmicrosoft.com::51f00042-4c48-4111-9ee4-670ef2fc7d0e" providerId="AD" clId="Web-{F6CFB955-17DB-4E36-8867-9DE209A70632}" dt="2021-11-01T18:00:40.505" v="5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6CFB955-17DB-4E36-8867-9DE209A70632}" dt="2021-11-01T17:44:55.463" v="0"/>
          <ac:spMkLst>
            <pc:docMk/>
            <pc:sldMk cId="2877399898" sldId="1623"/>
            <ac:spMk id="138" creationId="{81F90411-1FA6-4719-8105-96772F702AFA}"/>
          </ac:spMkLst>
        </pc:spChg>
      </pc:sldChg>
    </pc:docChg>
  </pc:docChgLst>
  <pc:docChgLst>
    <pc:chgData name="David Warner" userId="S::david_dwarnerii.com#ext#@microsoft.onmicrosoft.com::acafcf14-4098-4a83-9425-e73571277a06" providerId="AD" clId="Web-{4DDEE3A9-AFAF-456F-A550-CD368E190D86}"/>
    <pc:docChg chg="modSld">
      <pc:chgData name="David Warner" userId="S::david_dwarnerii.com#ext#@microsoft.onmicrosoft.com::acafcf14-4098-4a83-9425-e73571277a06" providerId="AD" clId="Web-{4DDEE3A9-AFAF-456F-A550-CD368E190D86}" dt="2021-11-25T17:31:02.767" v="272"/>
      <pc:docMkLst>
        <pc:docMk/>
      </pc:docMkLst>
      <pc:sldChg chg="modSp">
        <pc:chgData name="David Warner" userId="S::david_dwarnerii.com#ext#@microsoft.onmicrosoft.com::acafcf14-4098-4a83-9425-e73571277a06" providerId="AD" clId="Web-{4DDEE3A9-AFAF-456F-A550-CD368E190D86}" dt="2021-11-25T17:25:33.730" v="23" actId="20577"/>
        <pc:sldMkLst>
          <pc:docMk/>
          <pc:sldMk cId="2967945684" sldId="277"/>
        </pc:sldMkLst>
        <pc:spChg chg="mod">
          <ac:chgData name="David Warner" userId="S::david_dwarnerii.com#ext#@microsoft.onmicrosoft.com::acafcf14-4098-4a83-9425-e73571277a06" providerId="AD" clId="Web-{4DDEE3A9-AFAF-456F-A550-CD368E190D86}" dt="2021-11-25T17:25:33.730"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DDEE3A9-AFAF-456F-A550-CD368E190D86}" dt="2021-11-25T17:24:52.212" v="6" actId="20577"/>
        <pc:sldMkLst>
          <pc:docMk/>
          <pc:sldMk cId="287163252" sldId="1567"/>
        </pc:sldMkLst>
        <pc:spChg chg="mod">
          <ac:chgData name="David Warner" userId="S::david_dwarnerii.com#ext#@microsoft.onmicrosoft.com::acafcf14-4098-4a83-9425-e73571277a06" providerId="AD" clId="Web-{4DDEE3A9-AFAF-456F-A550-CD368E190D86}" dt="2021-11-25T17:24:52.212" v="6"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DDEE3A9-AFAF-456F-A550-CD368E190D86}" dt="2021-11-25T17:30:54.250" v="267"/>
        <pc:sldMkLst>
          <pc:docMk/>
          <pc:sldMk cId="2877399898" sldId="1623"/>
        </pc:sldMkLst>
        <pc:spChg chg="add">
          <ac:chgData name="David Warner" userId="S::david_dwarnerii.com#ext#@microsoft.onmicrosoft.com::acafcf14-4098-4a83-9425-e73571277a06" providerId="AD" clId="Web-{4DDEE3A9-AFAF-456F-A550-CD368E190D86}" dt="2021-11-25T17:30:54.250" v="267"/>
          <ac:spMkLst>
            <pc:docMk/>
            <pc:sldMk cId="2877399898" sldId="1623"/>
            <ac:spMk id="138" creationId="{06DEC62E-283F-4239-B6DD-02FD0CD66AE8}"/>
          </ac:spMkLst>
        </pc:spChg>
      </pc:sldChg>
      <pc:sldChg chg="addSp">
        <pc:chgData name="David Warner" userId="S::david_dwarnerii.com#ext#@microsoft.onmicrosoft.com::acafcf14-4098-4a83-9425-e73571277a06" providerId="AD" clId="Web-{4DDEE3A9-AFAF-456F-A550-CD368E190D86}" dt="2021-11-25T17:30:52.594" v="266"/>
        <pc:sldMkLst>
          <pc:docMk/>
          <pc:sldMk cId="2253365439" sldId="1642"/>
        </pc:sldMkLst>
        <pc:spChg chg="add">
          <ac:chgData name="David Warner" userId="S::david_dwarnerii.com#ext#@microsoft.onmicrosoft.com::acafcf14-4098-4a83-9425-e73571277a06" providerId="AD" clId="Web-{4DDEE3A9-AFAF-456F-A550-CD368E190D86}" dt="2021-11-25T17:30:52.594" v="266"/>
          <ac:spMkLst>
            <pc:docMk/>
            <pc:sldMk cId="2253365439" sldId="1642"/>
            <ac:spMk id="4" creationId="{19D040BE-D2DC-4516-B4D4-7797D6FDAFBF}"/>
          </ac:spMkLst>
        </pc:spChg>
      </pc:sldChg>
      <pc:sldChg chg="addSp delSp modSp">
        <pc:chgData name="David Warner" userId="S::david_dwarnerii.com#ext#@microsoft.onmicrosoft.com::acafcf14-4098-4a83-9425-e73571277a06" providerId="AD" clId="Web-{4DDEE3A9-AFAF-456F-A550-CD368E190D86}" dt="2021-11-25T17:28:31.601" v="162"/>
        <pc:sldMkLst>
          <pc:docMk/>
          <pc:sldMk cId="10702720" sldId="2079"/>
        </pc:sldMkLst>
        <pc:spChg chg="mod">
          <ac:chgData name="David Warner" userId="S::david_dwarnerii.com#ext#@microsoft.onmicrosoft.com::acafcf14-4098-4a83-9425-e73571277a06" providerId="AD" clId="Web-{4DDEE3A9-AFAF-456F-A550-CD368E190D86}" dt="2021-11-25T17:27:36.535" v="14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DDEE3A9-AFAF-456F-A550-CD368E190D86}" dt="2021-11-25T17:27:43.785" v="144"/>
          <ac:picMkLst>
            <pc:docMk/>
            <pc:sldMk cId="10702720" sldId="2079"/>
            <ac:picMk id="2" creationId="{619630DA-55FA-465E-83F2-A89A5DE2BB6A}"/>
          </ac:picMkLst>
        </pc:picChg>
        <pc:picChg chg="del mod">
          <ac:chgData name="David Warner" userId="S::david_dwarnerii.com#ext#@microsoft.onmicrosoft.com::acafcf14-4098-4a83-9425-e73571277a06" providerId="AD" clId="Web-{4DDEE3A9-AFAF-456F-A550-CD368E190D86}" dt="2021-11-25T17:28:05.068" v="157"/>
          <ac:picMkLst>
            <pc:docMk/>
            <pc:sldMk cId="10702720" sldId="2079"/>
            <ac:picMk id="10" creationId="{950B7BCA-FEB3-49BF-824B-BCF932B29A53}"/>
          </ac:picMkLst>
        </pc:picChg>
        <pc:picChg chg="del">
          <ac:chgData name="David Warner" userId="S::david_dwarnerii.com#ext#@microsoft.onmicrosoft.com::acafcf14-4098-4a83-9425-e73571277a06" providerId="AD" clId="Web-{4DDEE3A9-AFAF-456F-A550-CD368E190D86}" dt="2021-11-25T17:27:56.208" v="151"/>
          <ac:picMkLst>
            <pc:docMk/>
            <pc:sldMk cId="10702720" sldId="2079"/>
            <ac:picMk id="11" creationId="{12F8E923-4D5E-4A93-8319-1D513AEE0792}"/>
          </ac:picMkLst>
        </pc:picChg>
        <pc:picChg chg="add del mod">
          <ac:chgData name="David Warner" userId="S::david_dwarnerii.com#ext#@microsoft.onmicrosoft.com::acafcf14-4098-4a83-9425-e73571277a06" providerId="AD" clId="Web-{4DDEE3A9-AFAF-456F-A550-CD368E190D86}" dt="2021-11-25T17:27:51.755" v="148"/>
          <ac:picMkLst>
            <pc:docMk/>
            <pc:sldMk cId="10702720" sldId="2079"/>
            <ac:picMk id="12" creationId="{F6D18702-9D80-43C7-AFF1-F06D512D59DC}"/>
          </ac:picMkLst>
        </pc:picChg>
        <pc:picChg chg="add del mod">
          <ac:chgData name="David Warner" userId="S::david_dwarnerii.com#ext#@microsoft.onmicrosoft.com::acafcf14-4098-4a83-9425-e73571277a06" providerId="AD" clId="Web-{4DDEE3A9-AFAF-456F-A550-CD368E190D86}" dt="2021-11-25T17:28:03.724" v="156"/>
          <ac:picMkLst>
            <pc:docMk/>
            <pc:sldMk cId="10702720" sldId="2079"/>
            <ac:picMk id="13" creationId="{5ED92BBF-A7BF-49C6-813D-ABC49AD5C676}"/>
          </ac:picMkLst>
        </pc:picChg>
        <pc:picChg chg="add mod">
          <ac:chgData name="David Warner" userId="S::david_dwarnerii.com#ext#@microsoft.onmicrosoft.com::acafcf14-4098-4a83-9425-e73571277a06" providerId="AD" clId="Web-{4DDEE3A9-AFAF-456F-A550-CD368E190D86}" dt="2021-11-25T17:28:24.335" v="161"/>
          <ac:picMkLst>
            <pc:docMk/>
            <pc:sldMk cId="10702720" sldId="2079"/>
            <ac:picMk id="14" creationId="{EEAC9D0E-406B-4555-91AF-DEDA862B087C}"/>
          </ac:picMkLst>
        </pc:picChg>
        <pc:picChg chg="add mod">
          <ac:chgData name="David Warner" userId="S::david_dwarnerii.com#ext#@microsoft.onmicrosoft.com::acafcf14-4098-4a83-9425-e73571277a06" providerId="AD" clId="Web-{4DDEE3A9-AFAF-456F-A550-CD368E190D86}" dt="2021-11-25T17:28:31.601" v="162"/>
          <ac:picMkLst>
            <pc:docMk/>
            <pc:sldMk cId="10702720" sldId="2079"/>
            <ac:picMk id="15" creationId="{A76B4736-46B7-4A10-B766-80EFB476F665}"/>
          </ac:picMkLst>
        </pc:picChg>
        <pc:picChg chg="add mod">
          <ac:chgData name="David Warner" userId="S::david_dwarnerii.com#ext#@microsoft.onmicrosoft.com::acafcf14-4098-4a83-9425-e73571277a06" providerId="AD" clId="Web-{4DDEE3A9-AFAF-456F-A550-CD368E190D86}" dt="2021-11-25T17:28:15.569" v="160"/>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4DDEE3A9-AFAF-456F-A550-CD368E190D86}" dt="2021-11-25T17:30:50.688" v="265"/>
        <pc:sldMkLst>
          <pc:docMk/>
          <pc:sldMk cId="4037611923" sldId="3334"/>
        </pc:sldMkLst>
        <pc:spChg chg="add">
          <ac:chgData name="David Warner" userId="S::david_dwarnerii.com#ext#@microsoft.onmicrosoft.com::acafcf14-4098-4a83-9425-e73571277a06" providerId="AD" clId="Web-{4DDEE3A9-AFAF-456F-A550-CD368E190D86}" dt="2021-11-25T17:30:50.688" v="265"/>
          <ac:spMkLst>
            <pc:docMk/>
            <pc:sldMk cId="4037611923" sldId="3334"/>
            <ac:spMk id="4" creationId="{B40F682A-245B-4723-98FA-C28027E4BD10}"/>
          </ac:spMkLst>
        </pc:spChg>
      </pc:sldChg>
      <pc:sldChg chg="addSp">
        <pc:chgData name="David Warner" userId="S::david_dwarnerii.com#ext#@microsoft.onmicrosoft.com::acafcf14-4098-4a83-9425-e73571277a06" providerId="AD" clId="Web-{4DDEE3A9-AFAF-456F-A550-CD368E190D86}" dt="2021-11-25T17:30:56.313" v="268"/>
        <pc:sldMkLst>
          <pc:docMk/>
          <pc:sldMk cId="631502111" sldId="11650"/>
        </pc:sldMkLst>
        <pc:spChg chg="add">
          <ac:chgData name="David Warner" userId="S::david_dwarnerii.com#ext#@microsoft.onmicrosoft.com::acafcf14-4098-4a83-9425-e73571277a06" providerId="AD" clId="Web-{4DDEE3A9-AFAF-456F-A550-CD368E190D86}" dt="2021-11-25T17:30:56.313" v="268"/>
          <ac:spMkLst>
            <pc:docMk/>
            <pc:sldMk cId="631502111" sldId="11650"/>
            <ac:spMk id="4" creationId="{C0FF0AE3-A960-4D80-8568-72F38E78BD65}"/>
          </ac:spMkLst>
        </pc:spChg>
      </pc:sldChg>
      <pc:sldChg chg="addSp delSp modSp">
        <pc:chgData name="David Warner" userId="S::david_dwarnerii.com#ext#@microsoft.onmicrosoft.com::acafcf14-4098-4a83-9425-e73571277a06" providerId="AD" clId="Web-{4DDEE3A9-AFAF-456F-A550-CD368E190D86}" dt="2021-11-25T17:30:41.390" v="261" actId="20577"/>
        <pc:sldMkLst>
          <pc:docMk/>
          <pc:sldMk cId="778883926" sldId="2076136264"/>
        </pc:sldMkLst>
        <pc:spChg chg="mod">
          <ac:chgData name="David Warner" userId="S::david_dwarnerii.com#ext#@microsoft.onmicrosoft.com::acafcf14-4098-4a83-9425-e73571277a06" providerId="AD" clId="Web-{4DDEE3A9-AFAF-456F-A550-CD368E190D86}" dt="2021-11-25T17:30:41.390" v="26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DDEE3A9-AFAF-456F-A550-CD368E190D86}" dt="2021-11-25T17:28:55.587" v="16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DDEE3A9-AFAF-456F-A550-CD368E190D86}" dt="2021-11-25T17:29:24.010" v="17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DDEE3A9-AFAF-456F-A550-CD368E190D86}" dt="2021-11-25T17:29:03.009" v="170"/>
          <ac:picMkLst>
            <pc:docMk/>
            <pc:sldMk cId="778883926" sldId="2076136264"/>
            <ac:picMk id="8" creationId="{172ACC13-3852-4C79-982C-31A1F9A06529}"/>
          </ac:picMkLst>
        </pc:picChg>
        <pc:picChg chg="add del mod">
          <ac:chgData name="David Warner" userId="S::david_dwarnerii.com#ext#@microsoft.onmicrosoft.com::acafcf14-4098-4a83-9425-e73571277a06" providerId="AD" clId="Web-{4DDEE3A9-AFAF-456F-A550-CD368E190D86}" dt="2021-11-25T17:28:44.649" v="165"/>
          <ac:picMkLst>
            <pc:docMk/>
            <pc:sldMk cId="778883926" sldId="2076136264"/>
            <ac:picMk id="9" creationId="{0EAADC15-18DD-4035-AD64-E15CC1600F0F}"/>
          </ac:picMkLst>
        </pc:picChg>
        <pc:picChg chg="add mod">
          <ac:chgData name="David Warner" userId="S::david_dwarnerii.com#ext#@microsoft.onmicrosoft.com::acafcf14-4098-4a83-9425-e73571277a06" providerId="AD" clId="Web-{4DDEE3A9-AFAF-456F-A550-CD368E190D86}" dt="2021-11-25T17:29:30.042" v="172"/>
          <ac:picMkLst>
            <pc:docMk/>
            <pc:sldMk cId="778883926" sldId="2076136264"/>
            <ac:picMk id="10" creationId="{6C2382DB-3FDC-44A6-8D7F-D029FD937F7D}"/>
          </ac:picMkLst>
        </pc:picChg>
      </pc:sldChg>
      <pc:sldChg chg="addSp">
        <pc:chgData name="David Warner" userId="S::david_dwarnerii.com#ext#@microsoft.onmicrosoft.com::acafcf14-4098-4a83-9425-e73571277a06" providerId="AD" clId="Web-{4DDEE3A9-AFAF-456F-A550-CD368E190D86}" dt="2021-11-25T17:30:47.391" v="264"/>
        <pc:sldMkLst>
          <pc:docMk/>
          <pc:sldMk cId="2925091645" sldId="2076136308"/>
        </pc:sldMkLst>
        <pc:spChg chg="add">
          <ac:chgData name="David Warner" userId="S::david_dwarnerii.com#ext#@microsoft.onmicrosoft.com::acafcf14-4098-4a83-9425-e73571277a06" providerId="AD" clId="Web-{4DDEE3A9-AFAF-456F-A550-CD368E190D86}" dt="2021-11-25T17:30:47.391" v="264"/>
          <ac:spMkLst>
            <pc:docMk/>
            <pc:sldMk cId="2925091645" sldId="2076136308"/>
            <ac:spMk id="20" creationId="{E434ECAF-99C5-43BD-B33F-AA01996EA9E0}"/>
          </ac:spMkLst>
        </pc:spChg>
      </pc:sldChg>
      <pc:sldChg chg="addSp">
        <pc:chgData name="David Warner" userId="S::david_dwarnerii.com#ext#@microsoft.onmicrosoft.com::acafcf14-4098-4a83-9425-e73571277a06" providerId="AD" clId="Web-{4DDEE3A9-AFAF-456F-A550-CD368E190D86}" dt="2021-11-25T17:30:45.875" v="263"/>
        <pc:sldMkLst>
          <pc:docMk/>
          <pc:sldMk cId="2636939237" sldId="2076137579"/>
        </pc:sldMkLst>
        <pc:spChg chg="add">
          <ac:chgData name="David Warner" userId="S::david_dwarnerii.com#ext#@microsoft.onmicrosoft.com::acafcf14-4098-4a83-9425-e73571277a06" providerId="AD" clId="Web-{4DDEE3A9-AFAF-456F-A550-CD368E190D86}" dt="2021-11-25T17:30:45.875" v="263"/>
          <ac:spMkLst>
            <pc:docMk/>
            <pc:sldMk cId="2636939237" sldId="2076137579"/>
            <ac:spMk id="4" creationId="{4D685CF4-3356-408A-BBA1-D4C5CEDF8276}"/>
          </ac:spMkLst>
        </pc:spChg>
      </pc:sldChg>
      <pc:sldChg chg="addSp">
        <pc:chgData name="David Warner" userId="S::david_dwarnerii.com#ext#@microsoft.onmicrosoft.com::acafcf14-4098-4a83-9425-e73571277a06" providerId="AD" clId="Web-{4DDEE3A9-AFAF-456F-A550-CD368E190D86}" dt="2021-11-25T17:30:58.923" v="270"/>
        <pc:sldMkLst>
          <pc:docMk/>
          <pc:sldMk cId="2054408962" sldId="2076137752"/>
        </pc:sldMkLst>
        <pc:spChg chg="add">
          <ac:chgData name="David Warner" userId="S::david_dwarnerii.com#ext#@microsoft.onmicrosoft.com::acafcf14-4098-4a83-9425-e73571277a06" providerId="AD" clId="Web-{4DDEE3A9-AFAF-456F-A550-CD368E190D86}" dt="2021-11-25T17:30:58.923" v="270"/>
          <ac:spMkLst>
            <pc:docMk/>
            <pc:sldMk cId="2054408962" sldId="2076137752"/>
            <ac:spMk id="7" creationId="{A61FB30F-EDFE-4846-92C3-519219E8FB23}"/>
          </ac:spMkLst>
        </pc:spChg>
      </pc:sldChg>
      <pc:sldChg chg="addSp">
        <pc:chgData name="David Warner" userId="S::david_dwarnerii.com#ext#@microsoft.onmicrosoft.com::acafcf14-4098-4a83-9425-e73571277a06" providerId="AD" clId="Web-{4DDEE3A9-AFAF-456F-A550-CD368E190D86}" dt="2021-11-25T17:31:02.767" v="272"/>
        <pc:sldMkLst>
          <pc:docMk/>
          <pc:sldMk cId="2628391176" sldId="2076137756"/>
        </pc:sldMkLst>
        <pc:spChg chg="add">
          <ac:chgData name="David Warner" userId="S::david_dwarnerii.com#ext#@microsoft.onmicrosoft.com::acafcf14-4098-4a83-9425-e73571277a06" providerId="AD" clId="Web-{4DDEE3A9-AFAF-456F-A550-CD368E190D86}" dt="2021-11-25T17:31:02.767" v="272"/>
          <ac:spMkLst>
            <pc:docMk/>
            <pc:sldMk cId="2628391176" sldId="2076137756"/>
            <ac:spMk id="3" creationId="{421F9933-8D8C-431E-A031-D1D01EF3649D}"/>
          </ac:spMkLst>
        </pc:spChg>
      </pc:sldChg>
      <pc:sldChg chg="addSp">
        <pc:chgData name="David Warner" userId="S::david_dwarnerii.com#ext#@microsoft.onmicrosoft.com::acafcf14-4098-4a83-9425-e73571277a06" providerId="AD" clId="Web-{4DDEE3A9-AFAF-456F-A550-CD368E190D86}" dt="2021-11-25T17:31:01.220" v="271"/>
        <pc:sldMkLst>
          <pc:docMk/>
          <pc:sldMk cId="1812315545" sldId="2134805597"/>
        </pc:sldMkLst>
        <pc:spChg chg="add">
          <ac:chgData name="David Warner" userId="S::david_dwarnerii.com#ext#@microsoft.onmicrosoft.com::acafcf14-4098-4a83-9425-e73571277a06" providerId="AD" clId="Web-{4DDEE3A9-AFAF-456F-A550-CD368E190D86}" dt="2021-11-25T17:31:01.220" v="271"/>
          <ac:spMkLst>
            <pc:docMk/>
            <pc:sldMk cId="1812315545" sldId="2134805597"/>
            <ac:spMk id="2" creationId="{55DE32F4-7FCC-4E10-B3AE-5A66A49951FC}"/>
          </ac:spMkLst>
        </pc:spChg>
      </pc:sldChg>
      <pc:sldChg chg="addSp">
        <pc:chgData name="David Warner" userId="S::david_dwarnerii.com#ext#@microsoft.onmicrosoft.com::acafcf14-4098-4a83-9425-e73571277a06" providerId="AD" clId="Web-{4DDEE3A9-AFAF-456F-A550-CD368E190D86}" dt="2021-11-25T17:30:45.015" v="262"/>
        <pc:sldMkLst>
          <pc:docMk/>
          <pc:sldMk cId="154491924" sldId="2134805599"/>
        </pc:sldMkLst>
        <pc:spChg chg="add">
          <ac:chgData name="David Warner" userId="S::david_dwarnerii.com#ext#@microsoft.onmicrosoft.com::acafcf14-4098-4a83-9425-e73571277a06" providerId="AD" clId="Web-{4DDEE3A9-AFAF-456F-A550-CD368E190D86}" dt="2021-11-25T17:30:45.015" v="262"/>
          <ac:spMkLst>
            <pc:docMk/>
            <pc:sldMk cId="154491924" sldId="2134805599"/>
            <ac:spMk id="19" creationId="{B1E172F1-2F39-434A-907B-7AC110B26A4E}"/>
          </ac:spMkLst>
        </pc:spChg>
      </pc:sldChg>
      <pc:sldChg chg="addSp">
        <pc:chgData name="David Warner" userId="S::david_dwarnerii.com#ext#@microsoft.onmicrosoft.com::acafcf14-4098-4a83-9425-e73571277a06" providerId="AD" clId="Web-{4DDEE3A9-AFAF-456F-A550-CD368E190D86}" dt="2021-11-25T17:30:57.001" v="269"/>
        <pc:sldMkLst>
          <pc:docMk/>
          <pc:sldMk cId="837812005" sldId="2134805600"/>
        </pc:sldMkLst>
        <pc:spChg chg="add">
          <ac:chgData name="David Warner" userId="S::david_dwarnerii.com#ext#@microsoft.onmicrosoft.com::acafcf14-4098-4a83-9425-e73571277a06" providerId="AD" clId="Web-{4DDEE3A9-AFAF-456F-A550-CD368E190D86}" dt="2021-11-25T17:30:57.001" v="269"/>
          <ac:spMkLst>
            <pc:docMk/>
            <pc:sldMk cId="837812005" sldId="2134805600"/>
            <ac:spMk id="2" creationId="{2587DC09-45B2-447F-83BC-9C8127E81B04}"/>
          </ac:spMkLst>
        </pc:spChg>
      </pc:sldChg>
    </pc:docChg>
  </pc:docChgLst>
  <pc:docChgLst>
    <pc:chgData name="Mikael Svenson" userId="965d4e6a-fd22-4d0b-8bb9-2315d7bb356c" providerId="ADAL" clId="{A7CA26A2-160F-4B4B-B53D-8739D93889E3}"/>
    <pc:docChg chg="custSel modSld sldOrd">
      <pc:chgData name="Mikael Svenson" userId="965d4e6a-fd22-4d0b-8bb9-2315d7bb356c" providerId="ADAL" clId="{A7CA26A2-160F-4B4B-B53D-8739D93889E3}" dt="2022-05-30T08:47:47.506" v="12" actId="20577"/>
      <pc:docMkLst>
        <pc:docMk/>
      </pc:docMkLst>
      <pc:sldChg chg="delSp modSp mod ord">
        <pc:chgData name="Mikael Svenson" userId="965d4e6a-fd22-4d0b-8bb9-2315d7bb356c" providerId="ADAL" clId="{A7CA26A2-160F-4B4B-B53D-8739D93889E3}" dt="2022-05-30T08:47:47.506" v="12" actId="20577"/>
        <pc:sldMkLst>
          <pc:docMk/>
          <pc:sldMk cId="2925091645" sldId="2076136308"/>
        </pc:sldMkLst>
        <pc:spChg chg="mod">
          <ac:chgData name="Mikael Svenson" userId="965d4e6a-fd22-4d0b-8bb9-2315d7bb356c" providerId="ADAL" clId="{A7CA26A2-160F-4B4B-B53D-8739D93889E3}" dt="2022-05-30T08:47:47.506" v="12" actId="20577"/>
          <ac:spMkLst>
            <pc:docMk/>
            <pc:sldMk cId="2925091645" sldId="2076136308"/>
            <ac:spMk id="3" creationId="{CBDC9C38-872E-4048-96FE-C321FEF21EC1}"/>
          </ac:spMkLst>
        </pc:spChg>
        <pc:spChg chg="del">
          <ac:chgData name="Mikael Svenson" userId="965d4e6a-fd22-4d0b-8bb9-2315d7bb356c" providerId="ADAL" clId="{A7CA26A2-160F-4B4B-B53D-8739D93889E3}" dt="2022-05-30T08:47:32.436" v="0" actId="478"/>
          <ac:spMkLst>
            <pc:docMk/>
            <pc:sldMk cId="2925091645" sldId="2076136308"/>
            <ac:spMk id="30" creationId="{173682F3-42D9-8377-8D79-7934C89F36A6}"/>
          </ac:spMkLst>
        </pc:spChg>
      </pc:sldChg>
    </pc:docChg>
  </pc:docChgLst>
  <pc:docChgLst>
    <pc:chgData name="David Warner" userId="S::davidwarner@microsoft.com::51ffa14d-fdfd-4571-a787-ad4b3bb92711" providerId="AD" clId="Web-{DC9F57EC-1A0B-499F-B25C-A96CBAD71954}"/>
    <pc:docChg chg="modSld">
      <pc:chgData name="David Warner" userId="S::davidwarner@microsoft.com::51ffa14d-fdfd-4571-a787-ad4b3bb92711" providerId="AD" clId="Web-{DC9F57EC-1A0B-499F-B25C-A96CBAD71954}" dt="2022-06-27T00:45:14.420" v="17" actId="20577"/>
      <pc:docMkLst>
        <pc:docMk/>
      </pc:docMkLst>
      <pc:sldChg chg="modSp">
        <pc:chgData name="David Warner" userId="S::davidwarner@microsoft.com::51ffa14d-fdfd-4571-a787-ad4b3bb92711" providerId="AD" clId="Web-{DC9F57EC-1A0B-499F-B25C-A96CBAD71954}" dt="2022-06-27T00:45:05.763" v="15" actId="20577"/>
        <pc:sldMkLst>
          <pc:docMk/>
          <pc:sldMk cId="10702720" sldId="2079"/>
        </pc:sldMkLst>
        <pc:spChg chg="mod">
          <ac:chgData name="David Warner" userId="S::davidwarner@microsoft.com::51ffa14d-fdfd-4571-a787-ad4b3bb92711" providerId="AD" clId="Web-{DC9F57EC-1A0B-499F-B25C-A96CBAD71954}" dt="2022-06-27T00:45:05.763" v="15" actId="20577"/>
          <ac:spMkLst>
            <pc:docMk/>
            <pc:sldMk cId="10702720" sldId="2079"/>
            <ac:spMk id="8" creationId="{00000000-0000-0000-0000-000000000000}"/>
          </ac:spMkLst>
        </pc:spChg>
      </pc:sldChg>
      <pc:sldChg chg="modSp">
        <pc:chgData name="David Warner" userId="S::davidwarner@microsoft.com::51ffa14d-fdfd-4571-a787-ad4b3bb92711" providerId="AD" clId="Web-{DC9F57EC-1A0B-499F-B25C-A96CBAD71954}" dt="2022-06-27T00:45:14.420" v="17" actId="20577"/>
        <pc:sldMkLst>
          <pc:docMk/>
          <pc:sldMk cId="778883926" sldId="2076136264"/>
        </pc:sldMkLst>
        <pc:spChg chg="mod">
          <ac:chgData name="David Warner" userId="S::davidwarner@microsoft.com::51ffa14d-fdfd-4571-a787-ad4b3bb92711" providerId="AD" clId="Web-{DC9F57EC-1A0B-499F-B25C-A96CBAD71954}" dt="2022-06-27T00:45:14.420" v="17" actId="20577"/>
          <ac:spMkLst>
            <pc:docMk/>
            <pc:sldMk cId="778883926" sldId="2076136264"/>
            <ac:spMk id="14" creationId="{953584C8-8734-42EA-AD16-6AA2B405D249}"/>
          </ac:spMkLst>
        </pc:spChg>
      </pc:sldChg>
    </pc:docChg>
  </pc:docChgLst>
  <pc:docChgLst>
    <pc:chgData name="Julie Turner" userId="S::julie.turner_sympraxisconsulting.com#ext#@microsoft.onmicrosoft.com::51f00042-4c48-4111-9ee4-670ef2fc7d0e" providerId="AD" clId="Web-{FE61BB71-5504-427E-916F-C033BB94C28B}"/>
    <pc:docChg chg="modSld">
      <pc:chgData name="Julie Turner" userId="S::julie.turner_sympraxisconsulting.com#ext#@microsoft.onmicrosoft.com::51f00042-4c48-4111-9ee4-670ef2fc7d0e" providerId="AD" clId="Web-{FE61BB71-5504-427E-916F-C033BB94C28B}" dt="2022-05-04T17:13:14.982" v="2" actId="20577"/>
      <pc:docMkLst>
        <pc:docMk/>
      </pc:docMkLst>
      <pc:sldChg chg="modSp">
        <pc:chgData name="Julie Turner" userId="S::julie.turner_sympraxisconsulting.com#ext#@microsoft.onmicrosoft.com::51f00042-4c48-4111-9ee4-670ef2fc7d0e" providerId="AD" clId="Web-{FE61BB71-5504-427E-916F-C033BB94C28B}" dt="2022-05-04T17:13:14.982" v="2" actId="20577"/>
        <pc:sldMkLst>
          <pc:docMk/>
          <pc:sldMk cId="2877399898" sldId="1623"/>
        </pc:sldMkLst>
        <pc:spChg chg="mod">
          <ac:chgData name="Julie Turner" userId="S::julie.turner_sympraxisconsulting.com#ext#@microsoft.onmicrosoft.com::51f00042-4c48-4111-9ee4-670ef2fc7d0e" providerId="AD" clId="Web-{FE61BB71-5504-427E-916F-C033BB94C28B}" dt="2022-05-04T17:13:14.982" v="2"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45DBCD9B-337D-4333-B3FB-3176E63CF60C}"/>
    <pc:docChg chg="modSld">
      <pc:chgData name="David Warner" userId="S::david_dwarnerii.com#ext#@microsoft.onmicrosoft.com::acafcf14-4098-4a83-9425-e73571277a06" providerId="AD" clId="Web-{45DBCD9B-337D-4333-B3FB-3176E63CF60C}" dt="2021-12-27T00:55:01.622" v="0"/>
      <pc:docMkLst>
        <pc:docMk/>
      </pc:docMkLst>
      <pc:sldChg chg="delSp">
        <pc:chgData name="David Warner" userId="S::david_dwarnerii.com#ext#@microsoft.onmicrosoft.com::acafcf14-4098-4a83-9425-e73571277a06" providerId="AD" clId="Web-{45DBCD9B-337D-4333-B3FB-3176E63CF60C}" dt="2021-12-27T00:55:01.622" v="0"/>
        <pc:sldMkLst>
          <pc:docMk/>
          <pc:sldMk cId="1812315545" sldId="2134805597"/>
        </pc:sldMkLst>
        <pc:spChg chg="del">
          <ac:chgData name="David Warner" userId="S::david_dwarnerii.com#ext#@microsoft.onmicrosoft.com::acafcf14-4098-4a83-9425-e73571277a06" providerId="AD" clId="Web-{45DBCD9B-337D-4333-B3FB-3176E63CF60C}" dt="2021-12-27T00:55:01.622" v="0"/>
          <ac:spMkLst>
            <pc:docMk/>
            <pc:sldMk cId="1812315545" sldId="2134805597"/>
            <ac:spMk id="2" creationId="{C6B39521-E7F7-4094-9728-507BFEC1C747}"/>
          </ac:spMkLst>
        </pc:spChg>
      </pc:sldChg>
    </pc:docChg>
  </pc:docChgLst>
  <pc:docChgLst>
    <pc:chgData name="Vesa Juvonen" userId="S::vesaj@microsoft.com::c7243be1-99a3-4752-ab2a-0cf698cf8236" providerId="AD" clId="Web-{A53F3D17-D60E-6D0E-8DB9-CC829BF6CF4C}"/>
    <pc:docChg chg="modSld">
      <pc:chgData name="Vesa Juvonen" userId="S::vesaj@microsoft.com::c7243be1-99a3-4752-ab2a-0cf698cf8236" providerId="AD" clId="Web-{A53F3D17-D60E-6D0E-8DB9-CC829BF6CF4C}" dt="2022-02-10T09:48:21.596" v="0"/>
      <pc:docMkLst>
        <pc:docMk/>
      </pc:docMkLst>
      <pc:sldChg chg="delSp">
        <pc:chgData name="Vesa Juvonen" userId="S::vesaj@microsoft.com::c7243be1-99a3-4752-ab2a-0cf698cf8236" providerId="AD" clId="Web-{A53F3D17-D60E-6D0E-8DB9-CC829BF6CF4C}" dt="2022-02-10T09:48:21.596" v="0"/>
        <pc:sldMkLst>
          <pc:docMk/>
          <pc:sldMk cId="4264513327" sldId="2076137808"/>
        </pc:sldMkLst>
        <pc:spChg chg="del">
          <ac:chgData name="Vesa Juvonen" userId="S::vesaj@microsoft.com::c7243be1-99a3-4752-ab2a-0cf698cf8236" providerId="AD" clId="Web-{A53F3D17-D60E-6D0E-8DB9-CC829BF6CF4C}" dt="2022-02-10T09:48:21.596" v="0"/>
          <ac:spMkLst>
            <pc:docMk/>
            <pc:sldMk cId="4264513327" sldId="2076137808"/>
            <ac:spMk id="2" creationId="{47D7A457-6FBA-4AFC-AF61-A3F7C6C29428}"/>
          </ac:spMkLst>
        </pc:spChg>
      </pc:sldChg>
    </pc:docChg>
  </pc:docChgLst>
  <pc:docChgLst>
    <pc:chgData name="Patrick Rodgers" userId="d219dede-d6b3-4097-a769-454d84f039e8" providerId="ADAL" clId="{9568F8E1-AA57-4084-B8AD-3B9DB5AE74FC}"/>
    <pc:docChg chg="undo custSel modSld sldOrd">
      <pc:chgData name="Patrick Rodgers" userId="d219dede-d6b3-4097-a769-454d84f039e8" providerId="ADAL" clId="{9568F8E1-AA57-4084-B8AD-3B9DB5AE74FC}" dt="2021-10-07T14:08:41.661" v="153" actId="20577"/>
      <pc:docMkLst>
        <pc:docMk/>
      </pc:docMkLst>
      <pc:sldChg chg="modSp mod">
        <pc:chgData name="Patrick Rodgers" userId="d219dede-d6b3-4097-a769-454d84f039e8" providerId="ADAL" clId="{9568F8E1-AA57-4084-B8AD-3B9DB5AE74FC}" dt="2021-10-07T14:08:41.661" v="153" actId="20577"/>
        <pc:sldMkLst>
          <pc:docMk/>
          <pc:sldMk cId="2974719989" sldId="267"/>
        </pc:sldMkLst>
        <pc:spChg chg="mod">
          <ac:chgData name="Patrick Rodgers" userId="d219dede-d6b3-4097-a769-454d84f039e8" providerId="ADAL" clId="{9568F8E1-AA57-4084-B8AD-3B9DB5AE74FC}" dt="2021-10-07T14:08:41.661" v="153" actId="20577"/>
          <ac:spMkLst>
            <pc:docMk/>
            <pc:sldMk cId="2974719989" sldId="267"/>
            <ac:spMk id="2" creationId="{00000000-0000-0000-0000-000000000000}"/>
          </ac:spMkLst>
        </pc:spChg>
      </pc:sldChg>
      <pc:sldChg chg="ord">
        <pc:chgData name="Patrick Rodgers" userId="d219dede-d6b3-4097-a769-454d84f039e8" providerId="ADAL" clId="{9568F8E1-AA57-4084-B8AD-3B9DB5AE74FC}" dt="2021-10-07T13:39:05.107" v="0" actId="20578"/>
        <pc:sldMkLst>
          <pc:docMk/>
          <pc:sldMk cId="3643985423" sldId="1596"/>
        </pc:sldMkLst>
      </pc:sldChg>
      <pc:sldChg chg="modSp mod">
        <pc:chgData name="Patrick Rodgers" userId="d219dede-d6b3-4097-a769-454d84f039e8" providerId="ADAL" clId="{9568F8E1-AA57-4084-B8AD-3B9DB5AE74FC}" dt="2021-10-07T13:44:53.318" v="110" actId="6549"/>
        <pc:sldMkLst>
          <pc:docMk/>
          <pc:sldMk cId="2877399898" sldId="1623"/>
        </pc:sldMkLst>
        <pc:spChg chg="mod">
          <ac:chgData name="Patrick Rodgers" userId="d219dede-d6b3-4097-a769-454d84f039e8" providerId="ADAL" clId="{9568F8E1-AA57-4084-B8AD-3B9DB5AE74FC}" dt="2021-10-07T13:44:53.318" v="110" actId="6549"/>
          <ac:spMkLst>
            <pc:docMk/>
            <pc:sldMk cId="2877399898" sldId="1623"/>
            <ac:spMk id="3" creationId="{CBDC9C38-872E-4048-96FE-C321FEF21EC1}"/>
          </ac:spMkLst>
        </pc:spChg>
      </pc:sldChg>
      <pc:sldChg chg="modSp mod modAnim">
        <pc:chgData name="Patrick Rodgers" userId="d219dede-d6b3-4097-a769-454d84f039e8" providerId="ADAL" clId="{9568F8E1-AA57-4084-B8AD-3B9DB5AE74FC}" dt="2021-10-07T13:46:13.087" v="113"/>
        <pc:sldMkLst>
          <pc:docMk/>
          <pc:sldMk cId="3026554354" sldId="2076136368"/>
        </pc:sldMkLst>
        <pc:spChg chg="mod">
          <ac:chgData name="Patrick Rodgers" userId="d219dede-d6b3-4097-a769-454d84f039e8" providerId="ADAL" clId="{9568F8E1-AA57-4084-B8AD-3B9DB5AE74FC}" dt="2021-10-07T13:45:58.981" v="111" actId="20577"/>
          <ac:spMkLst>
            <pc:docMk/>
            <pc:sldMk cId="3026554354" sldId="2076136368"/>
            <ac:spMk id="11" creationId="{92A72839-2870-4FCE-96AE-DBD0BADE91D8}"/>
          </ac:spMkLst>
        </pc:spChg>
      </pc:sldChg>
      <pc:sldChg chg="addSp modSp mod modAnim">
        <pc:chgData name="Patrick Rodgers" userId="d219dede-d6b3-4097-a769-454d84f039e8" providerId="ADAL" clId="{9568F8E1-AA57-4084-B8AD-3B9DB5AE74FC}" dt="2021-10-07T13:41:15.436" v="55"/>
        <pc:sldMkLst>
          <pc:docMk/>
          <pc:sldMk cId="3554970203" sldId="2076137597"/>
        </pc:sldMkLst>
        <pc:spChg chg="add mod">
          <ac:chgData name="Patrick Rodgers" userId="d219dede-d6b3-4097-a769-454d84f039e8" providerId="ADAL" clId="{9568F8E1-AA57-4084-B8AD-3B9DB5AE74FC}" dt="2021-10-07T13:41:03.324" v="54" actId="1076"/>
          <ac:spMkLst>
            <pc:docMk/>
            <pc:sldMk cId="3554970203" sldId="2076137597"/>
            <ac:spMk id="2" creationId="{E19D493E-AA4C-43F0-B48E-0EA1D90829FE}"/>
          </ac:spMkLst>
        </pc:spChg>
      </pc:sldChg>
      <pc:sldChg chg="modSp mod">
        <pc:chgData name="Patrick Rodgers" userId="d219dede-d6b3-4097-a769-454d84f039e8" providerId="ADAL" clId="{9568F8E1-AA57-4084-B8AD-3B9DB5AE74FC}" dt="2021-10-07T13:42:59.677" v="56" actId="20577"/>
        <pc:sldMkLst>
          <pc:docMk/>
          <pc:sldMk cId="915949081" sldId="2134805595"/>
        </pc:sldMkLst>
        <pc:spChg chg="mod">
          <ac:chgData name="Patrick Rodgers" userId="d219dede-d6b3-4097-a769-454d84f039e8" providerId="ADAL" clId="{9568F8E1-AA57-4084-B8AD-3B9DB5AE74FC}" dt="2021-10-07T13:42:59.677" v="56" actId="20577"/>
          <ac:spMkLst>
            <pc:docMk/>
            <pc:sldMk cId="915949081" sldId="2134805595"/>
            <ac:spMk id="20" creationId="{ABD6144F-BECD-4E13-B73E-06D3F8DC916F}"/>
          </ac:spMkLst>
        </pc:spChg>
      </pc:sldChg>
      <pc:sldChg chg="modSp mod">
        <pc:chgData name="Patrick Rodgers" userId="d219dede-d6b3-4097-a769-454d84f039e8" providerId="ADAL" clId="{9568F8E1-AA57-4084-B8AD-3B9DB5AE74FC}" dt="2021-10-07T13:47:10.970" v="152" actId="20577"/>
        <pc:sldMkLst>
          <pc:docMk/>
          <pc:sldMk cId="2131087934" sldId="2147469560"/>
        </pc:sldMkLst>
        <pc:spChg chg="mod">
          <ac:chgData name="Patrick Rodgers" userId="d219dede-d6b3-4097-a769-454d84f039e8" providerId="ADAL" clId="{9568F8E1-AA57-4084-B8AD-3B9DB5AE74FC}" dt="2021-10-07T13:47:10.970" v="152" actId="20577"/>
          <ac:spMkLst>
            <pc:docMk/>
            <pc:sldMk cId="2131087934" sldId="2147469560"/>
            <ac:spMk id="2" creationId="{F6C79F43-80FD-434A-8F0D-B3A8A8137A88}"/>
          </ac:spMkLst>
        </pc:spChg>
        <pc:spChg chg="mod">
          <ac:chgData name="Patrick Rodgers" userId="d219dede-d6b3-4097-a769-454d84f039e8" providerId="ADAL" clId="{9568F8E1-AA57-4084-B8AD-3B9DB5AE74FC}" dt="2021-10-07T13:40:22.424" v="27" actId="6549"/>
          <ac:spMkLst>
            <pc:docMk/>
            <pc:sldMk cId="2131087934" sldId="2147469560"/>
            <ac:spMk id="19" creationId="{B96EE522-6672-435D-A47F-0B904BCE8C3A}"/>
          </ac:spMkLst>
        </pc:spChg>
      </pc:sldChg>
    </pc:docChg>
  </pc:docChgLst>
  <pc:docChgLst>
    <pc:chgData name="Alex Terentiev" userId="S::aterentiev@microsoft.com::b089aebb-68c6-439e-96df-7e98da5a759e" providerId="AD" clId="Web-{E4E8B84D-C381-BB3D-A9D0-74CBC10C99FF}"/>
    <pc:docChg chg="modSld">
      <pc:chgData name="Alex Terentiev" userId="S::aterentiev@microsoft.com::b089aebb-68c6-439e-96df-7e98da5a759e" providerId="AD" clId="Web-{E4E8B84D-C381-BB3D-A9D0-74CBC10C99FF}" dt="2022-05-03T14:00:51.074" v="285" actId="14100"/>
      <pc:docMkLst>
        <pc:docMk/>
      </pc:docMkLst>
      <pc:sldChg chg="addSp delSp modSp">
        <pc:chgData name="Alex Terentiev" userId="S::aterentiev@microsoft.com::b089aebb-68c6-439e-96df-7e98da5a759e" providerId="AD" clId="Web-{E4E8B84D-C381-BB3D-A9D0-74CBC10C99FF}" dt="2022-05-03T14:00:51.074" v="285" actId="14100"/>
        <pc:sldMkLst>
          <pc:docMk/>
          <pc:sldMk cId="4037611923" sldId="3334"/>
        </pc:sldMkLst>
        <pc:spChg chg="mod">
          <ac:chgData name="Alex Terentiev" userId="S::aterentiev@microsoft.com::b089aebb-68c6-439e-96df-7e98da5a759e" providerId="AD" clId="Web-{E4E8B84D-C381-BB3D-A9D0-74CBC10C99FF}" dt="2022-05-03T13:56:50.426" v="273" actId="20577"/>
          <ac:spMkLst>
            <pc:docMk/>
            <pc:sldMk cId="4037611923" sldId="3334"/>
            <ac:spMk id="3" creationId="{CBDC9C38-872E-4048-96FE-C321FEF21EC1}"/>
          </ac:spMkLst>
        </pc:spChg>
        <pc:spChg chg="add del mod">
          <ac:chgData name="Alex Terentiev" userId="S::aterentiev@microsoft.com::b089aebb-68c6-439e-96df-7e98da5a759e" providerId="AD" clId="Web-{E4E8B84D-C381-BB3D-A9D0-74CBC10C99FF}" dt="2022-05-03T13:58:47.180" v="277"/>
          <ac:spMkLst>
            <pc:docMk/>
            <pc:sldMk cId="4037611923" sldId="3334"/>
            <ac:spMk id="4" creationId="{28FA38D2-204B-0244-70E1-5B53CF4FD1AE}"/>
          </ac:spMkLst>
        </pc:spChg>
        <pc:spChg chg="del">
          <ac:chgData name="Alex Terentiev" userId="S::aterentiev@microsoft.com::b089aebb-68c6-439e-96df-7e98da5a759e" providerId="AD" clId="Web-{E4E8B84D-C381-BB3D-A9D0-74CBC10C99FF}" dt="2022-05-03T13:50:36.384" v="0"/>
          <ac:spMkLst>
            <pc:docMk/>
            <pc:sldMk cId="4037611923" sldId="3334"/>
            <ac:spMk id="18" creationId="{C40B8F55-DF85-4545-BAE5-1116EE1F5F66}"/>
          </ac:spMkLst>
        </pc:spChg>
        <pc:picChg chg="del">
          <ac:chgData name="Alex Terentiev" userId="S::aterentiev@microsoft.com::b089aebb-68c6-439e-96df-7e98da5a759e" providerId="AD" clId="Web-{E4E8B84D-C381-BB3D-A9D0-74CBC10C99FF}" dt="2022-05-03T13:54:55.344" v="193"/>
          <ac:picMkLst>
            <pc:docMk/>
            <pc:sldMk cId="4037611923" sldId="3334"/>
            <ac:picMk id="5" creationId="{A04E1B97-E803-931A-04AD-01E2E8AADF4B}"/>
          </ac:picMkLst>
        </pc:picChg>
        <pc:picChg chg="del">
          <ac:chgData name="Alex Terentiev" userId="S::aterentiev@microsoft.com::b089aebb-68c6-439e-96df-7e98da5a759e" providerId="AD" clId="Web-{E4E8B84D-C381-BB3D-A9D0-74CBC10C99FF}" dt="2022-05-03T13:54:53.501" v="192"/>
          <ac:picMkLst>
            <pc:docMk/>
            <pc:sldMk cId="4037611923" sldId="3334"/>
            <ac:picMk id="19" creationId="{9A4816E9-B114-1256-C3E7-48A28307FE0D}"/>
          </ac:picMkLst>
        </pc:picChg>
        <pc:picChg chg="add del mod">
          <ac:chgData name="Alex Terentiev" userId="S::aterentiev@microsoft.com::b089aebb-68c6-439e-96df-7e98da5a759e" providerId="AD" clId="Web-{E4E8B84D-C381-BB3D-A9D0-74CBC10C99FF}" dt="2022-05-03T13:59:13.102" v="279"/>
          <ac:picMkLst>
            <pc:docMk/>
            <pc:sldMk cId="4037611923" sldId="3334"/>
            <ac:picMk id="20" creationId="{B17AA4FC-A3C1-8065-D930-BAD32796202D}"/>
          </ac:picMkLst>
        </pc:picChg>
        <pc:picChg chg="add mod">
          <ac:chgData name="Alex Terentiev" userId="S::aterentiev@microsoft.com::b089aebb-68c6-439e-96df-7e98da5a759e" providerId="AD" clId="Web-{E4E8B84D-C381-BB3D-A9D0-74CBC10C99FF}" dt="2022-05-03T13:59:52.603" v="282" actId="14100"/>
          <ac:picMkLst>
            <pc:docMk/>
            <pc:sldMk cId="4037611923" sldId="3334"/>
            <ac:picMk id="21" creationId="{2B7575E2-627D-56AC-C9CF-46155FBE53B4}"/>
          </ac:picMkLst>
        </pc:picChg>
        <pc:picChg chg="add mod">
          <ac:chgData name="Alex Terentiev" userId="S::aterentiev@microsoft.com::b089aebb-68c6-439e-96df-7e98da5a759e" providerId="AD" clId="Web-{E4E8B84D-C381-BB3D-A9D0-74CBC10C99FF}" dt="2022-05-03T14:00:51.074" v="285" actId="14100"/>
          <ac:picMkLst>
            <pc:docMk/>
            <pc:sldMk cId="4037611923" sldId="3334"/>
            <ac:picMk id="22" creationId="{278B8670-18A1-D94C-D4B9-041FE296167E}"/>
          </ac:picMkLst>
        </pc:picChg>
      </pc:sldChg>
    </pc:docChg>
  </pc:docChgLst>
  <pc:docChgLst>
    <pc:chgData name="Hugo Bernier" userId="846ef6cd-3f11-462c-a4be-44fff9f1a751" providerId="ADAL" clId="{3942B134-8B40-4B05-B001-3AE607A3256C}"/>
    <pc:docChg chg="undo custSel delSld modSld modSection">
      <pc:chgData name="Hugo Bernier" userId="846ef6cd-3f11-462c-a4be-44fff9f1a751" providerId="ADAL" clId="{3942B134-8B40-4B05-B001-3AE607A3256C}" dt="2021-12-30T15:06:43.703" v="406" actId="478"/>
      <pc:docMkLst>
        <pc:docMk/>
      </pc:docMkLst>
      <pc:sldChg chg="modSp mod">
        <pc:chgData name="Hugo Bernier" userId="846ef6cd-3f11-462c-a4be-44fff9f1a751" providerId="ADAL" clId="{3942B134-8B40-4B05-B001-3AE607A3256C}" dt="2021-12-30T14:53:18.610" v="373" actId="20577"/>
        <pc:sldMkLst>
          <pc:docMk/>
          <pc:sldMk cId="10702720" sldId="2079"/>
        </pc:sldMkLst>
        <pc:spChg chg="mod">
          <ac:chgData name="Hugo Bernier" userId="846ef6cd-3f11-462c-a4be-44fff9f1a751" providerId="ADAL" clId="{3942B134-8B40-4B05-B001-3AE607A3256C}" dt="2021-12-30T14:53:18.610" v="373" actId="20577"/>
          <ac:spMkLst>
            <pc:docMk/>
            <pc:sldMk cId="10702720" sldId="2079"/>
            <ac:spMk id="8" creationId="{00000000-0000-0000-0000-000000000000}"/>
          </ac:spMkLst>
        </pc:spChg>
      </pc:sldChg>
      <pc:sldChg chg="delSp mod delAnim">
        <pc:chgData name="Hugo Bernier" userId="846ef6cd-3f11-462c-a4be-44fff9f1a751" providerId="ADAL" clId="{3942B134-8B40-4B05-B001-3AE607A3256C}" dt="2021-12-30T15:06:43.703" v="406" actId="478"/>
        <pc:sldMkLst>
          <pc:docMk/>
          <pc:sldMk cId="915949081" sldId="2134805595"/>
        </pc:sldMkLst>
        <pc:spChg chg="del">
          <ac:chgData name="Hugo Bernier" userId="846ef6cd-3f11-462c-a4be-44fff9f1a751" providerId="ADAL" clId="{3942B134-8B40-4B05-B001-3AE607A3256C}" dt="2021-12-30T15:06:43.703" v="406" actId="478"/>
          <ac:spMkLst>
            <pc:docMk/>
            <pc:sldMk cId="915949081" sldId="2134805595"/>
            <ac:spMk id="11" creationId="{E7C6FC27-516A-4E59-9608-CD238D39E4F0}"/>
          </ac:spMkLst>
        </pc:spChg>
        <pc:spChg chg="del">
          <ac:chgData name="Hugo Bernier" userId="846ef6cd-3f11-462c-a4be-44fff9f1a751" providerId="ADAL" clId="{3942B134-8B40-4B05-B001-3AE607A3256C}" dt="2021-12-30T15:06:40.684" v="405" actId="478"/>
          <ac:spMkLst>
            <pc:docMk/>
            <pc:sldMk cId="915949081" sldId="2134805595"/>
            <ac:spMk id="12" creationId="{2E2C9E5A-607A-4CAF-B8BA-DE4EFF891BA2}"/>
          </ac:spMkLst>
        </pc:spChg>
      </pc:sldChg>
      <pc:sldChg chg="addSp delSp modSp mod modShow modNotesTx">
        <pc:chgData name="Hugo Bernier" userId="846ef6cd-3f11-462c-a4be-44fff9f1a751" providerId="ADAL" clId="{3942B134-8B40-4B05-B001-3AE607A3256C}" dt="2021-12-30T15:04:39.300" v="404" actId="20577"/>
        <pc:sldMkLst>
          <pc:docMk/>
          <pc:sldMk cId="3743370006" sldId="2134805602"/>
        </pc:sldMkLst>
        <pc:spChg chg="mod ord">
          <ac:chgData name="Hugo Bernier" userId="846ef6cd-3f11-462c-a4be-44fff9f1a751" providerId="ADAL" clId="{3942B134-8B40-4B05-B001-3AE607A3256C}" dt="2021-12-30T14:20:41.350" v="372" actId="20577"/>
          <ac:spMkLst>
            <pc:docMk/>
            <pc:sldMk cId="3743370006" sldId="2134805602"/>
            <ac:spMk id="2" creationId="{4EDF62F3-12E9-44F2-ADF4-F7AEA5750C8C}"/>
          </ac:spMkLst>
        </pc:spChg>
        <pc:spChg chg="mod">
          <ac:chgData name="Hugo Bernier" userId="846ef6cd-3f11-462c-a4be-44fff9f1a751" providerId="ADAL" clId="{3942B134-8B40-4B05-B001-3AE607A3256C}" dt="2021-12-30T14:06:56.330" v="304"/>
          <ac:spMkLst>
            <pc:docMk/>
            <pc:sldMk cId="3743370006" sldId="2134805602"/>
            <ac:spMk id="3" creationId="{CBDC9C38-872E-4048-96FE-C321FEF21EC1}"/>
          </ac:spMkLst>
        </pc:spChg>
        <pc:spChg chg="del">
          <ac:chgData name="Hugo Bernier" userId="846ef6cd-3f11-462c-a4be-44fff9f1a751" providerId="ADAL" clId="{3942B134-8B40-4B05-B001-3AE607A3256C}" dt="2021-12-30T13:39:03.825" v="2" actId="478"/>
          <ac:spMkLst>
            <pc:docMk/>
            <pc:sldMk cId="3743370006" sldId="2134805602"/>
            <ac:spMk id="4" creationId="{A343A000-F1AE-40C1-84B2-38402DB16319}"/>
          </ac:spMkLst>
        </pc:spChg>
        <pc:spChg chg="add del mod">
          <ac:chgData name="Hugo Bernier" userId="846ef6cd-3f11-462c-a4be-44fff9f1a751" providerId="ADAL" clId="{3942B134-8B40-4B05-B001-3AE607A3256C}" dt="2021-12-30T14:19:17.284" v="367" actId="21"/>
          <ac:spMkLst>
            <pc:docMk/>
            <pc:sldMk cId="3743370006" sldId="2134805602"/>
            <ac:spMk id="26" creationId="{25D12D50-9985-4260-BEDD-ED6E47851FEC}"/>
          </ac:spMkLst>
        </pc:spChg>
        <pc:grpChg chg="add mod">
          <ac:chgData name="Hugo Bernier" userId="846ef6cd-3f11-462c-a4be-44fff9f1a751" providerId="ADAL" clId="{3942B134-8B40-4B05-B001-3AE607A3256C}" dt="2021-12-30T14:09:25.048" v="322" actId="14100"/>
          <ac:grpSpMkLst>
            <pc:docMk/>
            <pc:sldMk cId="3743370006" sldId="2134805602"/>
            <ac:grpSpMk id="24" creationId="{DFE97157-7870-4401-8043-FED8262A2BC4}"/>
          </ac:grpSpMkLst>
        </pc:grpChg>
        <pc:grpChg chg="add mod">
          <ac:chgData name="Hugo Bernier" userId="846ef6cd-3f11-462c-a4be-44fff9f1a751" providerId="ADAL" clId="{3942B134-8B40-4B05-B001-3AE607A3256C}" dt="2021-12-30T14:10:11.258" v="330" actId="1076"/>
          <ac:grpSpMkLst>
            <pc:docMk/>
            <pc:sldMk cId="3743370006" sldId="2134805602"/>
            <ac:grpSpMk id="25" creationId="{AFB35213-75C9-4CB5-A44D-7BC0220415CE}"/>
          </ac:grpSpMkLst>
        </pc:grpChg>
        <pc:grpChg chg="del">
          <ac:chgData name="Hugo Bernier" userId="846ef6cd-3f11-462c-a4be-44fff9f1a751" providerId="ADAL" clId="{3942B134-8B40-4B05-B001-3AE607A3256C}" dt="2021-12-30T13:40:35.944" v="3" actId="165"/>
          <ac:grpSpMkLst>
            <pc:docMk/>
            <pc:sldMk cId="3743370006" sldId="2134805602"/>
            <ac:grpSpMk id="39" creationId="{026FC2DC-64C6-40A7-815B-6BD88E793495}"/>
          </ac:grpSpMkLst>
        </pc:grpChg>
        <pc:picChg chg="add del mod">
          <ac:chgData name="Hugo Bernier" userId="846ef6cd-3f11-462c-a4be-44fff9f1a751" providerId="ADAL" clId="{3942B134-8B40-4B05-B001-3AE607A3256C}" dt="2021-12-30T13:49:04.371" v="104"/>
          <ac:picMkLst>
            <pc:docMk/>
            <pc:sldMk cId="3743370006" sldId="2134805602"/>
            <ac:picMk id="19" creationId="{2A454E50-5277-41B4-B442-BC11A30094D4}"/>
          </ac:picMkLst>
        </pc:picChg>
        <pc:picChg chg="mod topLvl">
          <ac:chgData name="Hugo Bernier" userId="846ef6cd-3f11-462c-a4be-44fff9f1a751" providerId="ADAL" clId="{3942B134-8B40-4B05-B001-3AE607A3256C}" dt="2021-12-30T14:09:03.137" v="317" actId="1076"/>
          <ac:picMkLst>
            <pc:docMk/>
            <pc:sldMk cId="3743370006" sldId="2134805602"/>
            <ac:picMk id="20" creationId="{64B9A495-90BC-45EF-B02B-7BA6508473AA}"/>
          </ac:picMkLst>
        </pc:picChg>
        <pc:picChg chg="mod topLvl">
          <ac:chgData name="Hugo Bernier" userId="846ef6cd-3f11-462c-a4be-44fff9f1a751" providerId="ADAL" clId="{3942B134-8B40-4B05-B001-3AE607A3256C}" dt="2021-12-30T14:09:06.137" v="318" actId="1076"/>
          <ac:picMkLst>
            <pc:docMk/>
            <pc:sldMk cId="3743370006" sldId="2134805602"/>
            <ac:picMk id="23" creationId="{61E22A0E-140F-4076-88E2-F53B153FBDE1}"/>
          </ac:picMkLst>
        </pc:picChg>
        <pc:picChg chg="add mod">
          <ac:chgData name="Hugo Bernier" userId="846ef6cd-3f11-462c-a4be-44fff9f1a751" providerId="ADAL" clId="{3942B134-8B40-4B05-B001-3AE607A3256C}" dt="2021-12-30T14:19:24.297" v="369" actId="1076"/>
          <ac:picMkLst>
            <pc:docMk/>
            <pc:sldMk cId="3743370006" sldId="2134805602"/>
            <ac:picMk id="31" creationId="{5391FB0E-CB8B-430F-9AC4-62D2AA602748}"/>
          </ac:picMkLst>
        </pc:picChg>
        <pc:picChg chg="mod topLvl">
          <ac:chgData name="Hugo Bernier" userId="846ef6cd-3f11-462c-a4be-44fff9f1a751" providerId="ADAL" clId="{3942B134-8B40-4B05-B001-3AE607A3256C}" dt="2021-12-30T14:09:43.861" v="326" actId="1076"/>
          <ac:picMkLst>
            <pc:docMk/>
            <pc:sldMk cId="3743370006" sldId="2134805602"/>
            <ac:picMk id="32" creationId="{EAAFE7B7-A914-4C59-A542-9148DCFA52AB}"/>
          </ac:picMkLst>
        </pc:picChg>
        <pc:picChg chg="mod">
          <ac:chgData name="Hugo Bernier" userId="846ef6cd-3f11-462c-a4be-44fff9f1a751" providerId="ADAL" clId="{3942B134-8B40-4B05-B001-3AE607A3256C}" dt="2021-12-30T14:01:56.869" v="275" actId="1076"/>
          <ac:picMkLst>
            <pc:docMk/>
            <pc:sldMk cId="3743370006" sldId="2134805602"/>
            <ac:picMk id="35" creationId="{3EA1BE2F-C398-4574-953D-B75DC66915F8}"/>
          </ac:picMkLst>
        </pc:picChg>
        <pc:picChg chg="mod topLvl">
          <ac:chgData name="Hugo Bernier" userId="846ef6cd-3f11-462c-a4be-44fff9f1a751" providerId="ADAL" clId="{3942B134-8B40-4B05-B001-3AE607A3256C}" dt="2021-12-30T14:09:40.854" v="325" actId="14100"/>
          <ac:picMkLst>
            <pc:docMk/>
            <pc:sldMk cId="3743370006" sldId="2134805602"/>
            <ac:picMk id="38" creationId="{7141578A-3E2C-446E-B687-47E245108240}"/>
          </ac:picMkLst>
        </pc:picChg>
        <pc:picChg chg="del">
          <ac:chgData name="Hugo Bernier" userId="846ef6cd-3f11-462c-a4be-44fff9f1a751" providerId="ADAL" clId="{3942B134-8B40-4B05-B001-3AE607A3256C}" dt="2021-12-30T13:48:18.546" v="102" actId="478"/>
          <ac:picMkLst>
            <pc:docMk/>
            <pc:sldMk cId="3743370006" sldId="2134805602"/>
            <ac:picMk id="50" creationId="{9B2D6D50-33E6-42C7-87E6-9E706CE4BD21}"/>
          </ac:picMkLst>
        </pc:picChg>
        <pc:picChg chg="add del">
          <ac:chgData name="Hugo Bernier" userId="846ef6cd-3f11-462c-a4be-44fff9f1a751" providerId="ADAL" clId="{3942B134-8B40-4B05-B001-3AE607A3256C}" dt="2021-12-30T14:09:11.084" v="320"/>
          <ac:picMkLst>
            <pc:docMk/>
            <pc:sldMk cId="3743370006" sldId="2134805602"/>
            <ac:picMk id="1026" creationId="{DA9CF273-BD5C-4BFD-990D-687B2339F07E}"/>
          </ac:picMkLst>
        </pc:picChg>
      </pc:sldChg>
      <pc:sldChg chg="del">
        <pc:chgData name="Hugo Bernier" userId="846ef6cd-3f11-462c-a4be-44fff9f1a751" providerId="ADAL" clId="{3942B134-8B40-4B05-B001-3AE607A3256C}" dt="2021-12-30T13:38:53.422" v="0" actId="2696"/>
        <pc:sldMkLst>
          <pc:docMk/>
          <pc:sldMk cId="1530001416" sldId="2134805603"/>
        </pc:sldMkLst>
      </pc:sldChg>
    </pc:docChg>
  </pc:docChgLst>
  <pc:docChgLst>
    <pc:chgData name="David Warner" userId="S::david_dwarnerii.com#ext#@microsoft.onmicrosoft.com::acafcf14-4098-4a83-9425-e73571277a06" providerId="AD" clId="Web-{E9981BF5-7E6B-49B2-BAB9-2F1F2874470F}"/>
    <pc:docChg chg="modSld">
      <pc:chgData name="David Warner" userId="S::david_dwarnerii.com#ext#@microsoft.onmicrosoft.com::acafcf14-4098-4a83-9425-e73571277a06" providerId="AD" clId="Web-{E9981BF5-7E6B-49B2-BAB9-2F1F2874470F}" dt="2022-01-20T16:09:13.605" v="82" actId="1076"/>
      <pc:docMkLst>
        <pc:docMk/>
      </pc:docMkLst>
      <pc:sldChg chg="modSp">
        <pc:chgData name="David Warner" userId="S::david_dwarnerii.com#ext#@microsoft.onmicrosoft.com::acafcf14-4098-4a83-9425-e73571277a06" providerId="AD" clId="Web-{E9981BF5-7E6B-49B2-BAB9-2F1F2874470F}" dt="2022-01-20T16:08:32.212" v="53" actId="1076"/>
        <pc:sldMkLst>
          <pc:docMk/>
          <pc:sldMk cId="10702720" sldId="2079"/>
        </pc:sldMkLst>
        <pc:spChg chg="mod">
          <ac:chgData name="David Warner" userId="S::david_dwarnerii.com#ext#@microsoft.onmicrosoft.com::acafcf14-4098-4a83-9425-e73571277a06" providerId="AD" clId="Web-{E9981BF5-7E6B-49B2-BAB9-2F1F2874470F}" dt="2022-01-20T16:08:32.212" v="53" actId="1076"/>
          <ac:spMkLst>
            <pc:docMk/>
            <pc:sldMk cId="10702720" sldId="2079"/>
            <ac:spMk id="8" creationId="{00000000-0000-0000-0000-000000000000}"/>
          </ac:spMkLst>
        </pc:spChg>
        <pc:picChg chg="mod">
          <ac:chgData name="David Warner" userId="S::david_dwarnerii.com#ext#@microsoft.onmicrosoft.com::acafcf14-4098-4a83-9425-e73571277a06" providerId="AD" clId="Web-{E9981BF5-7E6B-49B2-BAB9-2F1F2874470F}" dt="2022-01-20T16:06:49.987" v="0"/>
          <ac:picMkLst>
            <pc:docMk/>
            <pc:sldMk cId="10702720" sldId="2079"/>
            <ac:picMk id="11" creationId="{1969CEB2-97BE-4D53-B93F-16FBDB07A39C}"/>
          </ac:picMkLst>
        </pc:picChg>
      </pc:sldChg>
      <pc:sldChg chg="modSp">
        <pc:chgData name="David Warner" userId="S::david_dwarnerii.com#ext#@microsoft.onmicrosoft.com::acafcf14-4098-4a83-9425-e73571277a06" providerId="AD" clId="Web-{E9981BF5-7E6B-49B2-BAB9-2F1F2874470F}" dt="2022-01-20T16:09:13.605" v="82" actId="1076"/>
        <pc:sldMkLst>
          <pc:docMk/>
          <pc:sldMk cId="778883926" sldId="2076136264"/>
        </pc:sldMkLst>
        <pc:spChg chg="mod">
          <ac:chgData name="David Warner" userId="S::david_dwarnerii.com#ext#@microsoft.onmicrosoft.com::acafcf14-4098-4a83-9425-e73571277a06" providerId="AD" clId="Web-{E9981BF5-7E6B-49B2-BAB9-2F1F2874470F}" dt="2022-01-20T16:09:08.417" v="80"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E9981BF5-7E6B-49B2-BAB9-2F1F2874470F}" dt="2022-01-20T16:09:11.574" v="81"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E9981BF5-7E6B-49B2-BAB9-2F1F2874470F}" dt="2022-01-20T16:09:13.605" v="82"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E9981BF5-7E6B-49B2-BAB9-2F1F2874470F}" dt="2022-01-20T16:08:45.729" v="54"/>
          <ac:picMkLst>
            <pc:docMk/>
            <pc:sldMk cId="778883926" sldId="2076136264"/>
            <ac:picMk id="11" creationId="{47158F51-FAAD-4DE3-B803-9B850CB0571E}"/>
          </ac:picMkLst>
        </pc:picChg>
      </pc:sldChg>
    </pc:docChg>
  </pc:docChgLst>
  <pc:docChgLst>
    <pc:chgData name="Waldemar Mastykarz" userId="S::wmastyka@microsoft.com::8c3ccc08-b2ec-4e63-9b9b-25eb044a606e" providerId="AD" clId="Web-{C9AAADCC-61A4-8BCB-3F24-FD318A96C175}"/>
    <pc:docChg chg="modSld">
      <pc:chgData name="Waldemar Mastykarz" userId="S::wmastyka@microsoft.com::8c3ccc08-b2ec-4e63-9b9b-25eb044a606e" providerId="AD" clId="Web-{C9AAADCC-61A4-8BCB-3F24-FD318A96C175}" dt="2021-10-07T13:55:43.727" v="1" actId="20577"/>
      <pc:docMkLst>
        <pc:docMk/>
      </pc:docMkLst>
      <pc:sldChg chg="modSp">
        <pc:chgData name="Waldemar Mastykarz" userId="S::wmastyka@microsoft.com::8c3ccc08-b2ec-4e63-9b9b-25eb044a606e" providerId="AD" clId="Web-{C9AAADCC-61A4-8BCB-3F24-FD318A96C175}" dt="2021-10-07T13:55:43.727" v="1" actId="20577"/>
        <pc:sldMkLst>
          <pc:docMk/>
          <pc:sldMk cId="2253365439" sldId="1642"/>
        </pc:sldMkLst>
        <pc:spChg chg="mod">
          <ac:chgData name="Waldemar Mastykarz" userId="S::wmastyka@microsoft.com::8c3ccc08-b2ec-4e63-9b9b-25eb044a606e" providerId="AD" clId="Web-{C9AAADCC-61A4-8BCB-3F24-FD318A96C175}" dt="2021-10-07T13:55:43.727" v="1" actId="20577"/>
          <ac:spMkLst>
            <pc:docMk/>
            <pc:sldMk cId="2253365439" sldId="1642"/>
            <ac:spMk id="3" creationId="{CBDC9C38-872E-4048-96FE-C321FEF21EC1}"/>
          </ac:spMkLst>
        </pc:spChg>
      </pc:sldChg>
    </pc:docChg>
  </pc:docChgLst>
  <pc:docChgLst>
    <pc:chgData name="Waldemar Mastykarz" userId="S::wmastyka@microsoft.com::8c3ccc08-b2ec-4e63-9b9b-25eb044a606e" providerId="AD" clId="Web-{AD86FC41-F957-7C18-4330-667F6EA78568}"/>
    <pc:docChg chg="modSld">
      <pc:chgData name="Waldemar Mastykarz" userId="S::wmastyka@microsoft.com::8c3ccc08-b2ec-4e63-9b9b-25eb044a606e" providerId="AD" clId="Web-{AD86FC41-F957-7C18-4330-667F6EA78568}" dt="2022-05-03T08:10:54.584" v="117" actId="20577"/>
      <pc:docMkLst>
        <pc:docMk/>
      </pc:docMkLst>
      <pc:sldChg chg="delSp modSp">
        <pc:chgData name="Waldemar Mastykarz" userId="S::wmastyka@microsoft.com::8c3ccc08-b2ec-4e63-9b9b-25eb044a606e" providerId="AD" clId="Web-{AD86FC41-F957-7C18-4330-667F6EA78568}" dt="2022-05-03T08:10:54.584" v="117" actId="20577"/>
        <pc:sldMkLst>
          <pc:docMk/>
          <pc:sldMk cId="2253365439" sldId="1642"/>
        </pc:sldMkLst>
        <pc:spChg chg="mod">
          <ac:chgData name="Waldemar Mastykarz" userId="S::wmastyka@microsoft.com::8c3ccc08-b2ec-4e63-9b9b-25eb044a606e" providerId="AD" clId="Web-{AD86FC41-F957-7C18-4330-667F6EA78568}" dt="2022-05-03T08:10:54.584" v="117" actId="20577"/>
          <ac:spMkLst>
            <pc:docMk/>
            <pc:sldMk cId="2253365439" sldId="1642"/>
            <ac:spMk id="3" creationId="{CBDC9C38-872E-4048-96FE-C321FEF21EC1}"/>
          </ac:spMkLst>
        </pc:spChg>
        <pc:spChg chg="del">
          <ac:chgData name="Waldemar Mastykarz" userId="S::wmastyka@microsoft.com::8c3ccc08-b2ec-4e63-9b9b-25eb044a606e" providerId="AD" clId="Web-{AD86FC41-F957-7C18-4330-667F6EA78568}" dt="2022-05-03T08:07:15.999" v="0"/>
          <ac:spMkLst>
            <pc:docMk/>
            <pc:sldMk cId="2253365439" sldId="1642"/>
            <ac:spMk id="22" creationId="{1809C04F-18AE-43AE-AD59-A417F2E378FE}"/>
          </ac:spMkLst>
        </pc:spChg>
      </pc:sldChg>
    </pc:docChg>
  </pc:docChgLst>
  <pc:docChgLst>
    <pc:chgData name="David Warner" userId="S::david_dwarnerii.com#ext#@microsoft.onmicrosoft.com::acafcf14-4098-4a83-9425-e73571277a06" providerId="AD" clId="Web-{FC895FBC-D34C-4734-BA8B-9864F7C4ED0C}"/>
    <pc:docChg chg="modSld">
      <pc:chgData name="David Warner" userId="S::david_dwarnerii.com#ext#@microsoft.onmicrosoft.com::acafcf14-4098-4a83-9425-e73571277a06" providerId="AD" clId="Web-{FC895FBC-D34C-4734-BA8B-9864F7C4ED0C}" dt="2022-02-22T17:42:22.670" v="24" actId="20577"/>
      <pc:docMkLst>
        <pc:docMk/>
      </pc:docMkLst>
      <pc:sldChg chg="modSp">
        <pc:chgData name="David Warner" userId="S::david_dwarnerii.com#ext#@microsoft.onmicrosoft.com::acafcf14-4098-4a83-9425-e73571277a06" providerId="AD" clId="Web-{FC895FBC-D34C-4734-BA8B-9864F7C4ED0C}" dt="2022-02-22T17:41:55.513" v="14" actId="20577"/>
        <pc:sldMkLst>
          <pc:docMk/>
          <pc:sldMk cId="10702720" sldId="2079"/>
        </pc:sldMkLst>
        <pc:spChg chg="mod">
          <ac:chgData name="David Warner" userId="S::david_dwarnerii.com#ext#@microsoft.onmicrosoft.com::acafcf14-4098-4a83-9425-e73571277a06" providerId="AD" clId="Web-{FC895FBC-D34C-4734-BA8B-9864F7C4ED0C}" dt="2022-02-22T17:41:55.513" v="1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FC895FBC-D34C-4734-BA8B-9864F7C4ED0C}" dt="2022-02-22T17:41:30.559" v="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FC895FBC-D34C-4734-BA8B-9864F7C4ED0C}" dt="2022-02-22T17:41:34.872" v="3" actId="1076"/>
          <ac:picMkLst>
            <pc:docMk/>
            <pc:sldMk cId="10702720" sldId="2079"/>
            <ac:picMk id="14" creationId="{30DD5E75-AE1C-42EE-95F9-3C1689B260BC}"/>
          </ac:picMkLst>
        </pc:picChg>
        <pc:picChg chg="mod">
          <ac:chgData name="David Warner" userId="S::david_dwarnerii.com#ext#@microsoft.onmicrosoft.com::acafcf14-4098-4a83-9425-e73571277a06" providerId="AD" clId="Web-{FC895FBC-D34C-4734-BA8B-9864F7C4ED0C}" dt="2022-02-22T17:41:30.575" v="2"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FC895FBC-D34C-4734-BA8B-9864F7C4ED0C}" dt="2022-02-22T17:42:22.670" v="24" actId="20577"/>
        <pc:sldMkLst>
          <pc:docMk/>
          <pc:sldMk cId="778883926" sldId="2076136264"/>
        </pc:sldMkLst>
        <pc:spChg chg="mod">
          <ac:chgData name="David Warner" userId="S::david_dwarnerii.com#ext#@microsoft.onmicrosoft.com::acafcf14-4098-4a83-9425-e73571277a06" providerId="AD" clId="Web-{FC895FBC-D34C-4734-BA8B-9864F7C4ED0C}" dt="2022-02-22T17:42:22.670"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FC895FBC-D34C-4734-BA8B-9864F7C4ED0C}" dt="2022-02-22T17:42:09.139" v="1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FC895FBC-D34C-4734-BA8B-9864F7C4ED0C}" dt="2022-02-22T17:42:02.873" v="17"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FC895FBC-D34C-4734-BA8B-9864F7C4ED0C}" dt="2022-02-22T17:42:02.841" v="16" actId="107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9A613357-1E62-41EA-A6BE-0A597DD8AD3E}"/>
    <pc:docChg chg="modSld">
      <pc:chgData name="David Warner" userId="S::david_dwarnerii.com#ext#@microsoft.onmicrosoft.com::acafcf14-4098-4a83-9425-e73571277a06" providerId="AD" clId="Web-{9A613357-1E62-41EA-A6BE-0A597DD8AD3E}" dt="2021-12-15T21:52:47.432" v="13"/>
      <pc:docMkLst>
        <pc:docMk/>
      </pc:docMkLst>
      <pc:sldChg chg="modSp">
        <pc:chgData name="David Warner" userId="S::david_dwarnerii.com#ext#@microsoft.onmicrosoft.com::acafcf14-4098-4a83-9425-e73571277a06" providerId="AD" clId="Web-{9A613357-1E62-41EA-A6BE-0A597DD8AD3E}" dt="2021-12-15T21:51:03.910" v="1" actId="20577"/>
        <pc:sldMkLst>
          <pc:docMk/>
          <pc:sldMk cId="10702720" sldId="2079"/>
        </pc:sldMkLst>
        <pc:spChg chg="mod">
          <ac:chgData name="David Warner" userId="S::david_dwarnerii.com#ext#@microsoft.onmicrosoft.com::acafcf14-4098-4a83-9425-e73571277a06" providerId="AD" clId="Web-{9A613357-1E62-41EA-A6BE-0A597DD8AD3E}" dt="2021-12-15T21:51:03.910" v="1" actId="20577"/>
          <ac:spMkLst>
            <pc:docMk/>
            <pc:sldMk cId="10702720" sldId="2079"/>
            <ac:spMk id="8" creationId="{00000000-0000-0000-0000-000000000000}"/>
          </ac:spMkLst>
        </pc:spChg>
      </pc:sldChg>
      <pc:sldChg chg="addSp delSp modSp">
        <pc:chgData name="David Warner" userId="S::david_dwarnerii.com#ext#@microsoft.onmicrosoft.com::acafcf14-4098-4a83-9425-e73571277a06" providerId="AD" clId="Web-{9A613357-1E62-41EA-A6BE-0A597DD8AD3E}" dt="2021-12-15T21:52:47.432" v="13"/>
        <pc:sldMkLst>
          <pc:docMk/>
          <pc:sldMk cId="1812315545" sldId="2134805597"/>
        </pc:sldMkLst>
        <pc:picChg chg="add del mod modCrop">
          <ac:chgData name="David Warner" userId="S::david_dwarnerii.com#ext#@microsoft.onmicrosoft.com::acafcf14-4098-4a83-9425-e73571277a06" providerId="AD" clId="Web-{9A613357-1E62-41EA-A6BE-0A597DD8AD3E}" dt="2021-12-15T21:52:25.915" v="8"/>
          <ac:picMkLst>
            <pc:docMk/>
            <pc:sldMk cId="1812315545" sldId="2134805597"/>
            <ac:picMk id="2" creationId="{E35B8991-130F-4F8E-99D6-23F5D8CB1A12}"/>
          </ac:picMkLst>
        </pc:picChg>
        <pc:picChg chg="del">
          <ac:chgData name="David Warner" userId="S::david_dwarnerii.com#ext#@microsoft.onmicrosoft.com::acafcf14-4098-4a83-9425-e73571277a06" providerId="AD" clId="Web-{9A613357-1E62-41EA-A6BE-0A597DD8AD3E}" dt="2021-12-15T21:51:41.881" v="2"/>
          <ac:picMkLst>
            <pc:docMk/>
            <pc:sldMk cId="1812315545" sldId="2134805597"/>
            <ac:picMk id="3" creationId="{D654DB7F-AB77-43C6-8B3F-123DA405D5E9}"/>
          </ac:picMkLst>
        </pc:picChg>
        <pc:picChg chg="add mod modCrop">
          <ac:chgData name="David Warner" userId="S::david_dwarnerii.com#ext#@microsoft.onmicrosoft.com::acafcf14-4098-4a83-9425-e73571277a06" providerId="AD" clId="Web-{9A613357-1E62-41EA-A6BE-0A597DD8AD3E}" dt="2021-12-15T21:52:47.432" v="13"/>
          <ac:picMkLst>
            <pc:docMk/>
            <pc:sldMk cId="1812315545" sldId="2134805597"/>
            <ac:picMk id="4" creationId="{F8E173B0-93C0-4FD9-A6DC-E49EF13FC03C}"/>
          </ac:picMkLst>
        </pc:picChg>
      </pc:sldChg>
    </pc:docChg>
  </pc:docChgLst>
  <pc:docChgLst>
    <pc:chgData name="Vesa Juvonen" userId="c7243be1-99a3-4752-ab2a-0cf698cf8236" providerId="ADAL" clId="{3C6175F1-1699-4D17-9E7F-26E4F3EFAB3F}"/>
    <pc:docChg chg="undo custSel addSld modSld">
      <pc:chgData name="Vesa Juvonen" userId="c7243be1-99a3-4752-ab2a-0cf698cf8236" providerId="ADAL" clId="{3C6175F1-1699-4D17-9E7F-26E4F3EFAB3F}" dt="2022-04-21T11:25:59.138" v="37" actId="1076"/>
      <pc:docMkLst>
        <pc:docMk/>
      </pc:docMkLst>
      <pc:sldChg chg="modSp mod">
        <pc:chgData name="Vesa Juvonen" userId="c7243be1-99a3-4752-ab2a-0cf698cf8236" providerId="ADAL" clId="{3C6175F1-1699-4D17-9E7F-26E4F3EFAB3F}" dt="2022-04-21T11:19:18.897" v="8" actId="1076"/>
        <pc:sldMkLst>
          <pc:docMk/>
          <pc:sldMk cId="1812315545" sldId="2134805597"/>
        </pc:sldMkLst>
        <pc:spChg chg="mod">
          <ac:chgData name="Vesa Juvonen" userId="c7243be1-99a3-4752-ab2a-0cf698cf8236" providerId="ADAL" clId="{3C6175F1-1699-4D17-9E7F-26E4F3EFAB3F}" dt="2022-04-21T11:19:18.897" v="8" actId="1076"/>
          <ac:spMkLst>
            <pc:docMk/>
            <pc:sldMk cId="1812315545" sldId="2134805597"/>
            <ac:spMk id="2" creationId="{3B1CD923-AA08-B620-31D1-A9B3B827A3D9}"/>
          </ac:spMkLst>
        </pc:spChg>
      </pc:sldChg>
      <pc:sldChg chg="addSp delSp modSp mod">
        <pc:chgData name="Vesa Juvonen" userId="c7243be1-99a3-4752-ab2a-0cf698cf8236" providerId="ADAL" clId="{3C6175F1-1699-4D17-9E7F-26E4F3EFAB3F}" dt="2022-04-21T11:25:59.138" v="37" actId="1076"/>
        <pc:sldMkLst>
          <pc:docMk/>
          <pc:sldMk cId="837812005" sldId="2134805600"/>
        </pc:sldMkLst>
        <pc:spChg chg="del">
          <ac:chgData name="Vesa Juvonen" userId="c7243be1-99a3-4752-ab2a-0cf698cf8236" providerId="ADAL" clId="{3C6175F1-1699-4D17-9E7F-26E4F3EFAB3F}" dt="2022-04-21T11:25:47.456" v="32" actId="478"/>
          <ac:spMkLst>
            <pc:docMk/>
            <pc:sldMk cId="837812005" sldId="2134805600"/>
            <ac:spMk id="2" creationId="{B00EE8DE-8641-4518-7032-E5EEA192E161}"/>
          </ac:spMkLst>
        </pc:spChg>
        <pc:spChg chg="del">
          <ac:chgData name="Vesa Juvonen" userId="c7243be1-99a3-4752-ab2a-0cf698cf8236" providerId="ADAL" clId="{3C6175F1-1699-4D17-9E7F-26E4F3EFAB3F}" dt="2022-04-21T11:25:45.877" v="31" actId="478"/>
          <ac:spMkLst>
            <pc:docMk/>
            <pc:sldMk cId="837812005" sldId="2134805600"/>
            <ac:spMk id="12" creationId="{98879855-B3F2-4C88-952D-E0112B70464E}"/>
          </ac:spMkLst>
        </pc:spChg>
        <pc:picChg chg="add mod">
          <ac:chgData name="Vesa Juvonen" userId="c7243be1-99a3-4752-ab2a-0cf698cf8236" providerId="ADAL" clId="{3C6175F1-1699-4D17-9E7F-26E4F3EFAB3F}" dt="2022-04-21T11:25:59.138" v="37" actId="1076"/>
          <ac:picMkLst>
            <pc:docMk/>
            <pc:sldMk cId="837812005" sldId="2134805600"/>
            <ac:picMk id="5" creationId="{1E20CCE1-41AE-7F8C-15A0-489558B64CB2}"/>
          </ac:picMkLst>
        </pc:picChg>
        <pc:picChg chg="del">
          <ac:chgData name="Vesa Juvonen" userId="c7243be1-99a3-4752-ab2a-0cf698cf8236" providerId="ADAL" clId="{3C6175F1-1699-4D17-9E7F-26E4F3EFAB3F}" dt="2022-04-21T11:25:49.374" v="33" actId="478"/>
          <ac:picMkLst>
            <pc:docMk/>
            <pc:sldMk cId="837812005" sldId="2134805600"/>
            <ac:picMk id="6" creationId="{AA855C06-A6DF-CCFF-A833-5C34DED41B1A}"/>
          </ac:picMkLst>
        </pc:picChg>
      </pc:sldChg>
      <pc:sldChg chg="delSp modSp mod">
        <pc:chgData name="Vesa Juvonen" userId="c7243be1-99a3-4752-ab2a-0cf698cf8236" providerId="ADAL" clId="{3C6175F1-1699-4D17-9E7F-26E4F3EFAB3F}" dt="2022-04-21T11:20:02.501" v="30" actId="113"/>
        <pc:sldMkLst>
          <pc:docMk/>
          <pc:sldMk cId="3452186815" sldId="2134805611"/>
        </pc:sldMkLst>
        <pc:spChg chg="del">
          <ac:chgData name="Vesa Juvonen" userId="c7243be1-99a3-4752-ab2a-0cf698cf8236" providerId="ADAL" clId="{3C6175F1-1699-4D17-9E7F-26E4F3EFAB3F}" dt="2022-04-21T11:19:34.989" v="9" actId="478"/>
          <ac:spMkLst>
            <pc:docMk/>
            <pc:sldMk cId="3452186815" sldId="2134805611"/>
            <ac:spMk id="3" creationId="{17A94242-F3AA-CDD4-16E1-864AC30A8908}"/>
          </ac:spMkLst>
        </pc:spChg>
        <pc:spChg chg="mod">
          <ac:chgData name="Vesa Juvonen" userId="c7243be1-99a3-4752-ab2a-0cf698cf8236" providerId="ADAL" clId="{3C6175F1-1699-4D17-9E7F-26E4F3EFAB3F}" dt="2022-04-21T11:20:02.501" v="30" actId="113"/>
          <ac:spMkLst>
            <pc:docMk/>
            <pc:sldMk cId="3452186815" sldId="2134805611"/>
            <ac:spMk id="12" creationId="{24EC370B-AF62-4FF0-9567-91771F6DF07D}"/>
          </ac:spMkLst>
        </pc:spChg>
      </pc:sldChg>
      <pc:sldChg chg="modSp add mod">
        <pc:chgData name="Vesa Juvonen" userId="c7243be1-99a3-4752-ab2a-0cf698cf8236" providerId="ADAL" clId="{3C6175F1-1699-4D17-9E7F-26E4F3EFAB3F}" dt="2022-04-20T18:26:44.623" v="5" actId="207"/>
        <pc:sldMkLst>
          <pc:docMk/>
          <pc:sldMk cId="2923261421" sldId="2145707289"/>
        </pc:sldMkLst>
        <pc:spChg chg="mod">
          <ac:chgData name="Vesa Juvonen" userId="c7243be1-99a3-4752-ab2a-0cf698cf8236" providerId="ADAL" clId="{3C6175F1-1699-4D17-9E7F-26E4F3EFAB3F}" dt="2022-04-20T18:26:40.950" v="4" actId="207"/>
          <ac:spMkLst>
            <pc:docMk/>
            <pc:sldMk cId="2923261421" sldId="2145707289"/>
            <ac:spMk id="18" creationId="{E5183C7A-C387-45C5-B839-7BB228B4091B}"/>
          </ac:spMkLst>
        </pc:spChg>
        <pc:spChg chg="mod">
          <ac:chgData name="Vesa Juvonen" userId="c7243be1-99a3-4752-ab2a-0cf698cf8236" providerId="ADAL" clId="{3C6175F1-1699-4D17-9E7F-26E4F3EFAB3F}" dt="2022-04-20T18:26:44.623" v="5" actId="207"/>
          <ac:spMkLst>
            <pc:docMk/>
            <pc:sldMk cId="2923261421" sldId="2145707289"/>
            <ac:spMk id="19" creationId="{B96EE522-6672-435D-A47F-0B904BCE8C3A}"/>
          </ac:spMkLst>
        </pc:spChg>
      </pc:sldChg>
      <pc:sldChg chg="modSp add mod">
        <pc:chgData name="Vesa Juvonen" userId="c7243be1-99a3-4752-ab2a-0cf698cf8236" providerId="ADAL" clId="{3C6175F1-1699-4D17-9E7F-26E4F3EFAB3F}" dt="2022-04-20T18:26:24.055" v="2" actId="207"/>
        <pc:sldMkLst>
          <pc:docMk/>
          <pc:sldMk cId="703129730" sldId="2145707291"/>
        </pc:sldMkLst>
        <pc:spChg chg="mod">
          <ac:chgData name="Vesa Juvonen" userId="c7243be1-99a3-4752-ab2a-0cf698cf8236" providerId="ADAL" clId="{3C6175F1-1699-4D17-9E7F-26E4F3EFAB3F}" dt="2022-04-20T18:26:18.927" v="1" actId="207"/>
          <ac:spMkLst>
            <pc:docMk/>
            <pc:sldMk cId="703129730" sldId="2145707291"/>
            <ac:spMk id="18" creationId="{E5183C7A-C387-45C5-B839-7BB228B4091B}"/>
          </ac:spMkLst>
        </pc:spChg>
        <pc:spChg chg="mod">
          <ac:chgData name="Vesa Juvonen" userId="c7243be1-99a3-4752-ab2a-0cf698cf8236" providerId="ADAL" clId="{3C6175F1-1699-4D17-9E7F-26E4F3EFAB3F}" dt="2022-04-20T18:26:24.055" v="2" actId="207"/>
          <ac:spMkLst>
            <pc:docMk/>
            <pc:sldMk cId="703129730" sldId="2145707291"/>
            <ac:spMk id="19" creationId="{B96EE522-6672-435D-A47F-0B904BCE8C3A}"/>
          </ac:spMkLst>
        </pc:spChg>
      </pc:sldChg>
    </pc:docChg>
  </pc:docChgLst>
  <pc:docChgLst>
    <pc:chgData name="Julie Turner" userId="S::julie.turner_sympraxisconsulting.com#ext#@microsoft.onmicrosoft.com::51f00042-4c48-4111-9ee4-670ef2fc7d0e" providerId="AD" clId="Web-{97F0192C-E654-4552-BA82-7391B7295DCF}"/>
    <pc:docChg chg="modSld">
      <pc:chgData name="Julie Turner" userId="S::julie.turner_sympraxisconsulting.com#ext#@microsoft.onmicrosoft.com::51f00042-4c48-4111-9ee4-670ef2fc7d0e" providerId="AD" clId="Web-{97F0192C-E654-4552-BA82-7391B7295DCF}" dt="2022-05-03T12:59:31.031" v="74" actId="20577"/>
      <pc:docMkLst>
        <pc:docMk/>
      </pc:docMkLst>
      <pc:sldChg chg="delSp modSp">
        <pc:chgData name="Julie Turner" userId="S::julie.turner_sympraxisconsulting.com#ext#@microsoft.onmicrosoft.com::51f00042-4c48-4111-9ee4-670ef2fc7d0e" providerId="AD" clId="Web-{97F0192C-E654-4552-BA82-7391B7295DCF}" dt="2022-05-03T12:59:31.031" v="74" actId="20577"/>
        <pc:sldMkLst>
          <pc:docMk/>
          <pc:sldMk cId="2877399898" sldId="1623"/>
        </pc:sldMkLst>
        <pc:spChg chg="mod">
          <ac:chgData name="Julie Turner" userId="S::julie.turner_sympraxisconsulting.com#ext#@microsoft.onmicrosoft.com::51f00042-4c48-4111-9ee4-670ef2fc7d0e" providerId="AD" clId="Web-{97F0192C-E654-4552-BA82-7391B7295DCF}" dt="2022-05-03T12:59:31.031" v="74"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97F0192C-E654-4552-BA82-7391B7295DCF}" dt="2022-05-03T12:55:19.610" v="1"/>
          <ac:spMkLst>
            <pc:docMk/>
            <pc:sldMk cId="2877399898" sldId="1623"/>
            <ac:spMk id="207" creationId="{10098AC3-A625-4BBF-A4EE-BE2891F0F99A}"/>
          </ac:spMkLst>
        </pc:spChg>
      </pc:sldChg>
    </pc:docChg>
  </pc:docChgLst>
  <pc:docChgLst>
    <pc:chgData name="Alex Terentiev" userId="S::aterentiev@microsoft.com::b089aebb-68c6-439e-96df-7e98da5a759e" providerId="AD" clId="Web-{71F0B2FA-87FB-FCEE-4FDB-3CAB7B6FB50A}"/>
    <pc:docChg chg="modSld">
      <pc:chgData name="Alex Terentiev" userId="S::aterentiev@microsoft.com::b089aebb-68c6-439e-96df-7e98da5a759e" providerId="AD" clId="Web-{71F0B2FA-87FB-FCEE-4FDB-3CAB7B6FB50A}" dt="2022-06-28T20:32:27.776" v="31" actId="20577"/>
      <pc:docMkLst>
        <pc:docMk/>
      </pc:docMkLst>
      <pc:sldChg chg="delSp modSp">
        <pc:chgData name="Alex Terentiev" userId="S::aterentiev@microsoft.com::b089aebb-68c6-439e-96df-7e98da5a759e" providerId="AD" clId="Web-{71F0B2FA-87FB-FCEE-4FDB-3CAB7B6FB50A}" dt="2022-06-28T20:32:27.776" v="31" actId="20577"/>
        <pc:sldMkLst>
          <pc:docMk/>
          <pc:sldMk cId="4037611923" sldId="3334"/>
        </pc:sldMkLst>
        <pc:spChg chg="mod">
          <ac:chgData name="Alex Terentiev" userId="S::aterentiev@microsoft.com::b089aebb-68c6-439e-96df-7e98da5a759e" providerId="AD" clId="Web-{71F0B2FA-87FB-FCEE-4FDB-3CAB7B6FB50A}" dt="2022-06-28T20:32:27.776" v="31" actId="20577"/>
          <ac:spMkLst>
            <pc:docMk/>
            <pc:sldMk cId="4037611923" sldId="3334"/>
            <ac:spMk id="3" creationId="{CBDC9C38-872E-4048-96FE-C321FEF21EC1}"/>
          </ac:spMkLst>
        </pc:spChg>
        <pc:spChg chg="del">
          <ac:chgData name="Alex Terentiev" userId="S::aterentiev@microsoft.com::b089aebb-68c6-439e-96df-7e98da5a759e" providerId="AD" clId="Web-{71F0B2FA-87FB-FCEE-4FDB-3CAB7B6FB50A}" dt="2022-06-28T20:31:28.492" v="0"/>
          <ac:spMkLst>
            <pc:docMk/>
            <pc:sldMk cId="4037611923" sldId="3334"/>
            <ac:spMk id="4" creationId="{76E6CBF5-C9C4-FA81-0EF7-64FB1B834229}"/>
          </ac:spMkLst>
        </pc:spChg>
      </pc:sldChg>
    </pc:docChg>
  </pc:docChgLst>
  <pc:docChgLst>
    <pc:chgData name="Julie Turner" userId="S::julie.turner_sympraxisconsulting.com#ext#@microsoft.onmicrosoft.com::51f00042-4c48-4111-9ee4-670ef2fc7d0e" providerId="AD" clId="Web-{AAF85591-380D-4E5E-92AC-89B3B51DA86A}"/>
    <pc:docChg chg="modSld">
      <pc:chgData name="Julie Turner" userId="S::julie.turner_sympraxisconsulting.com#ext#@microsoft.onmicrosoft.com::51f00042-4c48-4111-9ee4-670ef2fc7d0e" providerId="AD" clId="Web-{AAF85591-380D-4E5E-92AC-89B3B51DA86A}" dt="2022-02-07T19:03:06.377" v="37" actId="20577"/>
      <pc:docMkLst>
        <pc:docMk/>
      </pc:docMkLst>
      <pc:sldChg chg="addSp delSp modSp">
        <pc:chgData name="Julie Turner" userId="S::julie.turner_sympraxisconsulting.com#ext#@microsoft.onmicrosoft.com::51f00042-4c48-4111-9ee4-670ef2fc7d0e" providerId="AD" clId="Web-{AAF85591-380D-4E5E-92AC-89B3B51DA86A}" dt="2022-02-07T19:03:06.377" v="37" actId="20577"/>
        <pc:sldMkLst>
          <pc:docMk/>
          <pc:sldMk cId="2877399898" sldId="1623"/>
        </pc:sldMkLst>
        <pc:spChg chg="mod">
          <ac:chgData name="Julie Turner" userId="S::julie.turner_sympraxisconsulting.com#ext#@microsoft.onmicrosoft.com::51f00042-4c48-4111-9ee4-670ef2fc7d0e" providerId="AD" clId="Web-{AAF85591-380D-4E5E-92AC-89B3B51DA86A}" dt="2022-02-07T19:03:06.377" v="37" actId="20577"/>
          <ac:spMkLst>
            <pc:docMk/>
            <pc:sldMk cId="2877399898" sldId="1623"/>
            <ac:spMk id="3" creationId="{CBDC9C38-872E-4048-96FE-C321FEF21EC1}"/>
          </ac:spMkLst>
        </pc:spChg>
        <pc:spChg chg="add del mod">
          <ac:chgData name="Julie Turner" userId="S::julie.turner_sympraxisconsulting.com#ext#@microsoft.onmicrosoft.com::51f00042-4c48-4111-9ee4-670ef2fc7d0e" providerId="AD" clId="Web-{AAF85591-380D-4E5E-92AC-89B3B51DA86A}" dt="2022-02-07T19:03:02.330" v="35"/>
          <ac:spMkLst>
            <pc:docMk/>
            <pc:sldMk cId="2877399898" sldId="1623"/>
            <ac:spMk id="141" creationId="{E11474ED-42FC-4D79-B1D1-E5BB0C698883}"/>
          </ac:spMkLst>
        </pc:spChg>
        <pc:picChg chg="add mod">
          <ac:chgData name="Julie Turner" userId="S::julie.turner_sympraxisconsulting.com#ext#@microsoft.onmicrosoft.com::51f00042-4c48-4111-9ee4-670ef2fc7d0e" providerId="AD" clId="Web-{AAF85591-380D-4E5E-92AC-89B3B51DA86A}" dt="2022-02-07T19:02:53.798" v="24" actId="1076"/>
          <ac:picMkLst>
            <pc:docMk/>
            <pc:sldMk cId="2877399898" sldId="1623"/>
            <ac:picMk id="138" creationId="{6D956ED9-B6EB-4729-93FB-6580CBC52AEB}"/>
          </ac:picMkLst>
        </pc:picChg>
      </pc:sldChg>
    </pc:docChg>
  </pc:docChgLst>
  <pc:docChgLst>
    <pc:chgData name="David Warner" userId="S::david_dwarnerii.com#ext#@microsoft.onmicrosoft.com::acafcf14-4098-4a83-9425-e73571277a06" providerId="AD" clId="Web-{2E96913B-1E0A-40CB-8CEB-B12C0605CA65}"/>
    <pc:docChg chg="modSld">
      <pc:chgData name="David Warner" userId="S::david_dwarnerii.com#ext#@microsoft.onmicrosoft.com::acafcf14-4098-4a83-9425-e73571277a06" providerId="AD" clId="Web-{2E96913B-1E0A-40CB-8CEB-B12C0605CA65}" dt="2022-03-08T23:50:20.887" v="102" actId="1076"/>
      <pc:docMkLst>
        <pc:docMk/>
      </pc:docMkLst>
      <pc:sldChg chg="addSp delSp modSp">
        <pc:chgData name="David Warner" userId="S::david_dwarnerii.com#ext#@microsoft.onmicrosoft.com::acafcf14-4098-4a83-9425-e73571277a06" providerId="AD" clId="Web-{2E96913B-1E0A-40CB-8CEB-B12C0605CA65}" dt="2022-03-08T23:38:20.240" v="11"/>
        <pc:sldMkLst>
          <pc:docMk/>
          <pc:sldMk cId="1812315545" sldId="2134805597"/>
        </pc:sldMkLst>
        <pc:spChg chg="del">
          <ac:chgData name="David Warner" userId="S::david_dwarnerii.com#ext#@microsoft.onmicrosoft.com::acafcf14-4098-4a83-9425-e73571277a06" providerId="AD" clId="Web-{2E96913B-1E0A-40CB-8CEB-B12C0605CA65}" dt="2022-03-08T23:37:37.566" v="4"/>
          <ac:spMkLst>
            <pc:docMk/>
            <pc:sldMk cId="1812315545" sldId="2134805597"/>
            <ac:spMk id="2" creationId="{B04DF411-92CF-4C8D-A6B1-EC3D4A4D005A}"/>
          </ac:spMkLst>
        </pc:spChg>
        <pc:spChg chg="mod">
          <ac:chgData name="David Warner" userId="S::david_dwarnerii.com#ext#@microsoft.onmicrosoft.com::acafcf14-4098-4a83-9425-e73571277a06" providerId="AD" clId="Web-{2E96913B-1E0A-40CB-8CEB-B12C0605CA65}" dt="2022-03-08T23:37:36.441"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E96913B-1E0A-40CB-8CEB-B12C0605CA65}" dt="2022-03-08T23:38:20.240" v="11"/>
          <ac:picMkLst>
            <pc:docMk/>
            <pc:sldMk cId="1812315545" sldId="2134805597"/>
            <ac:picMk id="3" creationId="{4CE369E8-513E-4B9A-86CE-65BB05211E50}"/>
          </ac:picMkLst>
        </pc:picChg>
        <pc:picChg chg="del">
          <ac:chgData name="David Warner" userId="S::david_dwarnerii.com#ext#@microsoft.onmicrosoft.com::acafcf14-4098-4a83-9425-e73571277a06" providerId="AD" clId="Web-{2E96913B-1E0A-40CB-8CEB-B12C0605CA65}" dt="2022-03-08T23:37:58.317" v="5"/>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E96913B-1E0A-40CB-8CEB-B12C0605CA65}" dt="2022-03-08T23:50:20.887" v="102" actId="1076"/>
        <pc:sldMkLst>
          <pc:docMk/>
          <pc:sldMk cId="154491924" sldId="2134805599"/>
        </pc:sldMkLst>
        <pc:spChg chg="mod">
          <ac:chgData name="David Warner" userId="S::david_dwarnerii.com#ext#@microsoft.onmicrosoft.com::acafcf14-4098-4a83-9425-e73571277a06" providerId="AD" clId="Web-{2E96913B-1E0A-40CB-8CEB-B12C0605CA65}" dt="2022-03-08T23:47:44.004" v="52"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E96913B-1E0A-40CB-8CEB-B12C0605CA65}" dt="2022-03-08T23:38:42.335" v="12"/>
          <ac:spMkLst>
            <pc:docMk/>
            <pc:sldMk cId="154491924" sldId="2134805599"/>
            <ac:spMk id="19" creationId="{ED054993-834D-40C6-8E8B-99648312EF6B}"/>
          </ac:spMkLst>
        </pc:spChg>
        <pc:grpChg chg="del">
          <ac:chgData name="David Warner" userId="S::david_dwarnerii.com#ext#@microsoft.onmicrosoft.com::acafcf14-4098-4a83-9425-e73571277a06" providerId="AD" clId="Web-{2E96913B-1E0A-40CB-8CEB-B12C0605CA65}" dt="2022-03-08T23:47:55.676" v="56"/>
          <ac:grpSpMkLst>
            <pc:docMk/>
            <pc:sldMk cId="154491924" sldId="2134805599"/>
            <ac:grpSpMk id="4" creationId="{F350EF97-1A18-41DF-9520-28D73C82218E}"/>
          </ac:grpSpMkLst>
        </pc:grpChg>
        <pc:picChg chg="mod">
          <ac:chgData name="David Warner" userId="S::david_dwarnerii.com#ext#@microsoft.onmicrosoft.com::acafcf14-4098-4a83-9425-e73571277a06" providerId="AD" clId="Web-{2E96913B-1E0A-40CB-8CEB-B12C0605CA65}" dt="2022-03-08T23:50:20.668" v="100" actId="1076"/>
          <ac:picMkLst>
            <pc:docMk/>
            <pc:sldMk cId="154491924" sldId="2134805599"/>
            <ac:picMk id="23" creationId="{E2647FBA-38CB-438A-B275-04A8B8B60FC9}"/>
          </ac:picMkLst>
        </pc:picChg>
        <pc:picChg chg="del">
          <ac:chgData name="David Warner" userId="S::david_dwarnerii.com#ext#@microsoft.onmicrosoft.com::acafcf14-4098-4a83-9425-e73571277a06" providerId="AD" clId="Web-{2E96913B-1E0A-40CB-8CEB-B12C0605CA65}" dt="2022-03-08T23:47:47.488" v="53"/>
          <ac:picMkLst>
            <pc:docMk/>
            <pc:sldMk cId="154491924" sldId="2134805599"/>
            <ac:picMk id="24" creationId="{F740A69C-DC6B-4852-B54B-F23500D3B54D}"/>
          </ac:picMkLst>
        </pc:picChg>
        <pc:picChg chg="mod topLvl">
          <ac:chgData name="David Warner" userId="S::david_dwarnerii.com#ext#@microsoft.onmicrosoft.com::acafcf14-4098-4a83-9425-e73571277a06" providerId="AD" clId="Web-{2E96913B-1E0A-40CB-8CEB-B12C0605CA65}" dt="2022-03-08T23:50:20.825" v="101" actId="1076"/>
          <ac:picMkLst>
            <pc:docMk/>
            <pc:sldMk cId="154491924" sldId="2134805599"/>
            <ac:picMk id="26" creationId="{C8A28E8B-6658-4C6D-83E6-54DD49D7CCA6}"/>
          </ac:picMkLst>
        </pc:picChg>
        <pc:picChg chg="add mod modCrop">
          <ac:chgData name="David Warner" userId="S::david_dwarnerii.com#ext#@microsoft.onmicrosoft.com::acafcf14-4098-4a83-9425-e73571277a06" providerId="AD" clId="Web-{2E96913B-1E0A-40CB-8CEB-B12C0605CA65}" dt="2022-03-08T23:50:20.887" v="102" actId="1076"/>
          <ac:picMkLst>
            <pc:docMk/>
            <pc:sldMk cId="154491924" sldId="2134805599"/>
            <ac:picMk id="48" creationId="{20AF1F81-459B-43D2-909C-E9927FD5CD33}"/>
          </ac:picMkLst>
        </pc:picChg>
        <pc:picChg chg="add mod">
          <ac:chgData name="David Warner" userId="S::david_dwarnerii.com#ext#@microsoft.onmicrosoft.com::acafcf14-4098-4a83-9425-e73571277a06" providerId="AD" clId="Web-{2E96913B-1E0A-40CB-8CEB-B12C0605CA65}" dt="2022-03-08T23:50:20.496" v="99" actId="1076"/>
          <ac:picMkLst>
            <pc:docMk/>
            <pc:sldMk cId="154491924" sldId="2134805599"/>
            <ac:picMk id="52" creationId="{3FE0AFAF-F6DB-4884-B909-CAACA85EBA4B}"/>
          </ac:picMkLst>
        </pc:picChg>
        <pc:picChg chg="del">
          <ac:chgData name="David Warner" userId="S::david_dwarnerii.com#ext#@microsoft.onmicrosoft.com::acafcf14-4098-4a83-9425-e73571277a06" providerId="AD" clId="Web-{2E96913B-1E0A-40CB-8CEB-B12C0605CA65}" dt="2022-03-08T23:47:41.472" v="51"/>
          <ac:picMkLst>
            <pc:docMk/>
            <pc:sldMk cId="154491924" sldId="2134805599"/>
            <ac:picMk id="53" creationId="{D879A633-6246-44AC-AC21-CC8E713BB088}"/>
          </ac:picMkLst>
        </pc:picChg>
        <pc:picChg chg="del mod topLvl">
          <ac:chgData name="David Warner" userId="S::david_dwarnerii.com#ext#@microsoft.onmicrosoft.com::acafcf14-4098-4a83-9425-e73571277a06" providerId="AD" clId="Web-{2E96913B-1E0A-40CB-8CEB-B12C0605CA65}" dt="2022-03-08T23:47:55.676" v="5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92870E34-E237-4F82-A5DC-99C91208E85D}"/>
    <pc:docChg chg="modSld">
      <pc:chgData name="David Warner" userId="S::david_dwarnerii.com#ext#@microsoft.onmicrosoft.com::acafcf14-4098-4a83-9425-e73571277a06" providerId="AD" clId="Web-{92870E34-E237-4F82-A5DC-99C91208E85D}" dt="2022-03-10T04:48:39.150" v="23" actId="1076"/>
      <pc:docMkLst>
        <pc:docMk/>
      </pc:docMkLst>
      <pc:sldChg chg="modSp">
        <pc:chgData name="David Warner" userId="S::david_dwarnerii.com#ext#@microsoft.onmicrosoft.com::acafcf14-4098-4a83-9425-e73571277a06" providerId="AD" clId="Web-{92870E34-E237-4F82-A5DC-99C91208E85D}" dt="2022-03-10T04:48:39.150" v="23" actId="1076"/>
        <pc:sldMkLst>
          <pc:docMk/>
          <pc:sldMk cId="1964942243" sldId="2076137768"/>
        </pc:sldMkLst>
        <pc:spChg chg="mod">
          <ac:chgData name="David Warner" userId="S::david_dwarnerii.com#ext#@microsoft.onmicrosoft.com::acafcf14-4098-4a83-9425-e73571277a06" providerId="AD" clId="Web-{92870E34-E237-4F82-A5DC-99C91208E85D}" dt="2022-03-10T04:48:39.150" v="23" actId="1076"/>
          <ac:spMkLst>
            <pc:docMk/>
            <pc:sldMk cId="1964942243" sldId="2076137768"/>
            <ac:spMk id="3" creationId="{147CC466-3D88-4E4F-A27F-2C6B592D271A}"/>
          </ac:spMkLst>
        </pc:spChg>
        <pc:spChg chg="mod">
          <ac:chgData name="David Warner" userId="S::david_dwarnerii.com#ext#@microsoft.onmicrosoft.com::acafcf14-4098-4a83-9425-e73571277a06" providerId="AD" clId="Web-{92870E34-E237-4F82-A5DC-99C91208E85D}" dt="2022-03-10T03:46:23.292" v="2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92870E34-E237-4F82-A5DC-99C91208E85D}" dt="2022-03-10T03:42:25.059" v="4" actId="20577"/>
          <ac:spMkLst>
            <pc:docMk/>
            <pc:sldMk cId="1964942243" sldId="2076137768"/>
            <ac:spMk id="19" creationId="{B96EE522-6672-435D-A47F-0B904BCE8C3A}"/>
          </ac:spMkLst>
        </pc:spChg>
      </pc:sldChg>
    </pc:docChg>
  </pc:docChgLst>
  <pc:docChgLst>
    <pc:chgData name="Julie Turner" userId="S::julie.turner_sympraxisconsulting.com#ext#@microsoft.onmicrosoft.com::51f00042-4c48-4111-9ee4-670ef2fc7d0e" providerId="AD" clId="Web-{EC5AEA3B-DCD0-4775-98C9-F97C0F2279B5}"/>
    <pc:docChg chg="modSld">
      <pc:chgData name="Julie Turner" userId="S::julie.turner_sympraxisconsulting.com#ext#@microsoft.onmicrosoft.com::51f00042-4c48-4111-9ee4-670ef2fc7d0e" providerId="AD" clId="Web-{EC5AEA3B-DCD0-4775-98C9-F97C0F2279B5}" dt="2021-08-24T12:46:40.070" v="22" actId="20577"/>
      <pc:docMkLst>
        <pc:docMk/>
      </pc:docMkLst>
      <pc:sldChg chg="delSp modSp">
        <pc:chgData name="Julie Turner" userId="S::julie.turner_sympraxisconsulting.com#ext#@microsoft.onmicrosoft.com::51f00042-4c48-4111-9ee4-670ef2fc7d0e" providerId="AD" clId="Web-{EC5AEA3B-DCD0-4775-98C9-F97C0F2279B5}" dt="2021-08-24T12:46:40.070" v="22" actId="20577"/>
        <pc:sldMkLst>
          <pc:docMk/>
          <pc:sldMk cId="2877399898" sldId="1623"/>
        </pc:sldMkLst>
        <pc:spChg chg="mod">
          <ac:chgData name="Julie Turner" userId="S::julie.turner_sympraxisconsulting.com#ext#@microsoft.onmicrosoft.com::51f00042-4c48-4111-9ee4-670ef2fc7d0e" providerId="AD" clId="Web-{EC5AEA3B-DCD0-4775-98C9-F97C0F2279B5}" dt="2021-08-24T12:46:40.070" v="2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EC5AEA3B-DCD0-4775-98C9-F97C0F2279B5}" dt="2021-08-24T12:44:08.217" v="0"/>
          <ac:spMkLst>
            <pc:docMk/>
            <pc:sldMk cId="2877399898" sldId="1623"/>
            <ac:spMk id="20" creationId="{8472AE52-070F-4EC9-AD5C-1E005F3B7F54}"/>
          </ac:spMkLst>
        </pc:spChg>
      </pc:sldChg>
    </pc:docChg>
  </pc:docChgLst>
  <pc:docChgLst>
    <pc:chgData name="David Warner" userId="S::david_dwarnerii.com#ext#@microsoft.onmicrosoft.com::acafcf14-4098-4a83-9425-e73571277a06" providerId="AD" clId="Web-{99410057-1572-4499-ADC3-70697DAF46AB}"/>
    <pc:docChg chg="modSld">
      <pc:chgData name="David Warner" userId="S::david_dwarnerii.com#ext#@microsoft.onmicrosoft.com::acafcf14-4098-4a83-9425-e73571277a06" providerId="AD" clId="Web-{99410057-1572-4499-ADC3-70697DAF46AB}" dt="2021-12-13T01:10:50.951" v="10" actId="1076"/>
      <pc:docMkLst>
        <pc:docMk/>
      </pc:docMkLst>
      <pc:sldChg chg="modSp">
        <pc:chgData name="David Warner" userId="S::david_dwarnerii.com#ext#@microsoft.onmicrosoft.com::acafcf14-4098-4a83-9425-e73571277a06" providerId="AD" clId="Web-{99410057-1572-4499-ADC3-70697DAF46AB}" dt="2021-12-13T01:10:30.591" v="5" actId="1076"/>
        <pc:sldMkLst>
          <pc:docMk/>
          <pc:sldMk cId="10702720" sldId="2079"/>
        </pc:sldMkLst>
        <pc:picChg chg="mod modCrop">
          <ac:chgData name="David Warner" userId="S::david_dwarnerii.com#ext#@microsoft.onmicrosoft.com::acafcf14-4098-4a83-9425-e73571277a06" providerId="AD" clId="Web-{99410057-1572-4499-ADC3-70697DAF46AB}" dt="2021-12-13T01:10:30.591" v="5" actId="1076"/>
          <ac:picMkLst>
            <pc:docMk/>
            <pc:sldMk cId="10702720" sldId="2079"/>
            <ac:picMk id="16" creationId="{03103D18-CA18-488C-A085-DC2A990B13FF}"/>
          </ac:picMkLst>
        </pc:picChg>
      </pc:sldChg>
      <pc:sldChg chg="addSp delSp modSp">
        <pc:chgData name="David Warner" userId="S::david_dwarnerii.com#ext#@microsoft.onmicrosoft.com::acafcf14-4098-4a83-9425-e73571277a06" providerId="AD" clId="Web-{99410057-1572-4499-ADC3-70697DAF46AB}" dt="2021-12-13T01:10:50.951" v="10" actId="1076"/>
        <pc:sldMkLst>
          <pc:docMk/>
          <pc:sldMk cId="778883926" sldId="2076136264"/>
        </pc:sldMkLst>
        <pc:picChg chg="add mod">
          <ac:chgData name="David Warner" userId="S::david_dwarnerii.com#ext#@microsoft.onmicrosoft.com::acafcf14-4098-4a83-9425-e73571277a06" providerId="AD" clId="Web-{99410057-1572-4499-ADC3-70697DAF46AB}" dt="2021-12-13T01:10:50.951" v="10" actId="1076"/>
          <ac:picMkLst>
            <pc:docMk/>
            <pc:sldMk cId="778883926" sldId="2076136264"/>
            <ac:picMk id="3" creationId="{4C948729-7B84-423D-93F7-511BE7949DD5}"/>
          </ac:picMkLst>
        </pc:picChg>
        <pc:picChg chg="del">
          <ac:chgData name="David Warner" userId="S::david_dwarnerii.com#ext#@microsoft.onmicrosoft.com::acafcf14-4098-4a83-9425-e73571277a06" providerId="AD" clId="Web-{99410057-1572-4499-ADC3-70697DAF46AB}" dt="2021-12-13T01:10:47.748" v="9"/>
          <ac:picMkLst>
            <pc:docMk/>
            <pc:sldMk cId="778883926" sldId="2076136264"/>
            <ac:picMk id="8" creationId="{172ACC13-3852-4C79-982C-31A1F9A06529}"/>
          </ac:picMkLst>
        </pc:picChg>
      </pc:sldChg>
    </pc:docChg>
  </pc:docChgLst>
  <pc:docChgLst>
    <pc:chgData name="David Warner" userId="S::david_dwarnerii.com#ext#@microsoft.onmicrosoft.com::acafcf14-4098-4a83-9425-e73571277a06" providerId="AD" clId="Web-{D3DCC28A-6498-423B-AB41-04011E283AB9}"/>
    <pc:docChg chg="modSld">
      <pc:chgData name="David Warner" userId="S::david_dwarnerii.com#ext#@microsoft.onmicrosoft.com::acafcf14-4098-4a83-9425-e73571277a06" providerId="AD" clId="Web-{D3DCC28A-6498-423B-AB41-04011E283AB9}" dt="2022-03-10T21:31:57.072" v="47"/>
      <pc:docMkLst>
        <pc:docMk/>
      </pc:docMkLst>
      <pc:sldChg chg="modSp">
        <pc:chgData name="David Warner" userId="S::david_dwarnerii.com#ext#@microsoft.onmicrosoft.com::acafcf14-4098-4a83-9425-e73571277a06" providerId="AD" clId="Web-{D3DCC28A-6498-423B-AB41-04011E283AB9}" dt="2022-03-10T21:24:19.965" v="10" actId="20577"/>
        <pc:sldMkLst>
          <pc:docMk/>
          <pc:sldMk cId="2967945684" sldId="277"/>
        </pc:sldMkLst>
        <pc:spChg chg="mod">
          <ac:chgData name="David Warner" userId="S::david_dwarnerii.com#ext#@microsoft.onmicrosoft.com::acafcf14-4098-4a83-9425-e73571277a06" providerId="AD" clId="Web-{D3DCC28A-6498-423B-AB41-04011E283AB9}" dt="2022-03-10T21:24:19.96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3DCC28A-6498-423B-AB41-04011E283AB9}" dt="2022-03-10T21:23:54.246" v="1" actId="20577"/>
        <pc:sldMkLst>
          <pc:docMk/>
          <pc:sldMk cId="287163252" sldId="1567"/>
        </pc:sldMkLst>
        <pc:spChg chg="mod">
          <ac:chgData name="David Warner" userId="S::david_dwarnerii.com#ext#@microsoft.onmicrosoft.com::acafcf14-4098-4a83-9425-e73571277a06" providerId="AD" clId="Web-{D3DCC28A-6498-423B-AB41-04011E283AB9}" dt="2022-03-10T21:23:54.246"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D3DCC28A-6498-423B-AB41-04011E283AB9}" dt="2022-03-10T21:24:34.341" v="16"/>
        <pc:sldMkLst>
          <pc:docMk/>
          <pc:sldMk cId="2877399898" sldId="1623"/>
        </pc:sldMkLst>
        <pc:spChg chg="add">
          <ac:chgData name="David Warner" userId="S::david_dwarnerii.com#ext#@microsoft.onmicrosoft.com::acafcf14-4098-4a83-9425-e73571277a06" providerId="AD" clId="Web-{D3DCC28A-6498-423B-AB41-04011E283AB9}" dt="2022-03-10T21:24:34.341" v="16"/>
          <ac:spMkLst>
            <pc:docMk/>
            <pc:sldMk cId="2877399898" sldId="1623"/>
            <ac:spMk id="138" creationId="{DD57B4EA-BC5D-4247-8817-88BC7ACC5053}"/>
          </ac:spMkLst>
        </pc:spChg>
      </pc:sldChg>
      <pc:sldChg chg="addSp">
        <pc:chgData name="David Warner" userId="S::david_dwarnerii.com#ext#@microsoft.onmicrosoft.com::acafcf14-4098-4a83-9425-e73571277a06" providerId="AD" clId="Web-{D3DCC28A-6498-423B-AB41-04011E283AB9}" dt="2022-03-10T21:24:32.435" v="15"/>
        <pc:sldMkLst>
          <pc:docMk/>
          <pc:sldMk cId="2253365439" sldId="1642"/>
        </pc:sldMkLst>
        <pc:spChg chg="add">
          <ac:chgData name="David Warner" userId="S::david_dwarnerii.com#ext#@microsoft.onmicrosoft.com::acafcf14-4098-4a83-9425-e73571277a06" providerId="AD" clId="Web-{D3DCC28A-6498-423B-AB41-04011E283AB9}" dt="2022-03-10T21:24:32.435" v="15"/>
          <ac:spMkLst>
            <pc:docMk/>
            <pc:sldMk cId="2253365439" sldId="1642"/>
            <ac:spMk id="4" creationId="{B9BC03C4-83A6-4338-A178-317E47946A26}"/>
          </ac:spMkLst>
        </pc:spChg>
      </pc:sldChg>
      <pc:sldChg chg="modSp">
        <pc:chgData name="David Warner" userId="S::david_dwarnerii.com#ext#@microsoft.onmicrosoft.com::acafcf14-4098-4a83-9425-e73571277a06" providerId="AD" clId="Web-{D3DCC28A-6498-423B-AB41-04011E283AB9}" dt="2022-03-10T21:31:57.072" v="47"/>
        <pc:sldMkLst>
          <pc:docMk/>
          <pc:sldMk cId="10702720" sldId="2079"/>
        </pc:sldMkLst>
        <pc:spChg chg="mod">
          <ac:chgData name="David Warner" userId="S::david_dwarnerii.com#ext#@microsoft.onmicrosoft.com::acafcf14-4098-4a83-9425-e73571277a06" providerId="AD" clId="Web-{D3DCC28A-6498-423B-AB41-04011E283AB9}" dt="2022-03-10T21:29:23.271" v="37"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3DCC28A-6498-423B-AB41-04011E283AB9}" dt="2022-03-10T21:31:57.072" v="47"/>
          <ac:picMkLst>
            <pc:docMk/>
            <pc:sldMk cId="10702720" sldId="2079"/>
            <ac:picMk id="11" creationId="{1969CEB2-97BE-4D53-B93F-16FBDB07A39C}"/>
          </ac:picMkLst>
        </pc:picChg>
      </pc:sldChg>
      <pc:sldChg chg="addSp">
        <pc:chgData name="David Warner" userId="S::david_dwarnerii.com#ext#@microsoft.onmicrosoft.com::acafcf14-4098-4a83-9425-e73571277a06" providerId="AD" clId="Web-{D3DCC28A-6498-423B-AB41-04011E283AB9}" dt="2022-03-10T21:24:30.606" v="14"/>
        <pc:sldMkLst>
          <pc:docMk/>
          <pc:sldMk cId="4037611923" sldId="3334"/>
        </pc:sldMkLst>
        <pc:spChg chg="add">
          <ac:chgData name="David Warner" userId="S::david_dwarnerii.com#ext#@microsoft.onmicrosoft.com::acafcf14-4098-4a83-9425-e73571277a06" providerId="AD" clId="Web-{D3DCC28A-6498-423B-AB41-04011E283AB9}" dt="2022-03-10T21:24:30.606" v="14"/>
          <ac:spMkLst>
            <pc:docMk/>
            <pc:sldMk cId="4037611923" sldId="3334"/>
            <ac:spMk id="4" creationId="{A23000B0-03E0-4BA9-82F3-6AF8E4176CD0}"/>
          </ac:spMkLst>
        </pc:spChg>
      </pc:sldChg>
      <pc:sldChg chg="modSp">
        <pc:chgData name="David Warner" userId="S::david_dwarnerii.com#ext#@microsoft.onmicrosoft.com::acafcf14-4098-4a83-9425-e73571277a06" providerId="AD" clId="Web-{D3DCC28A-6498-423B-AB41-04011E283AB9}" dt="2022-03-10T21:31:41.775" v="46"/>
        <pc:sldMkLst>
          <pc:docMk/>
          <pc:sldMk cId="778883926" sldId="2076136264"/>
        </pc:sldMkLst>
        <pc:spChg chg="mod">
          <ac:chgData name="David Warner" userId="S::david_dwarnerii.com#ext#@microsoft.onmicrosoft.com::acafcf14-4098-4a83-9425-e73571277a06" providerId="AD" clId="Web-{D3DCC28A-6498-423B-AB41-04011E283AB9}" dt="2022-03-10T21:30:07.600" v="4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3DCC28A-6498-423B-AB41-04011E283AB9}" dt="2022-03-10T21:31:05.195" v="4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D3DCC28A-6498-423B-AB41-04011E283AB9}" dt="2022-03-10T21:31:41.775" v="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D3DCC28A-6498-423B-AB41-04011E283AB9}" dt="2022-03-10T21:24:28.856" v="13"/>
        <pc:sldMkLst>
          <pc:docMk/>
          <pc:sldMk cId="2925091645" sldId="2076136308"/>
        </pc:sldMkLst>
        <pc:spChg chg="add">
          <ac:chgData name="David Warner" userId="S::david_dwarnerii.com#ext#@microsoft.onmicrosoft.com::acafcf14-4098-4a83-9425-e73571277a06" providerId="AD" clId="Web-{D3DCC28A-6498-423B-AB41-04011E283AB9}" dt="2022-03-10T21:24:28.856" v="13"/>
          <ac:spMkLst>
            <pc:docMk/>
            <pc:sldMk cId="2925091645" sldId="2076136308"/>
            <ac:spMk id="20" creationId="{3552C774-1CE2-49D6-AFAD-D0283D150A74}"/>
          </ac:spMkLst>
        </pc:spChg>
      </pc:sldChg>
      <pc:sldChg chg="addSp">
        <pc:chgData name="David Warner" userId="S::david_dwarnerii.com#ext#@microsoft.onmicrosoft.com::acafcf14-4098-4a83-9425-e73571277a06" providerId="AD" clId="Web-{D3DCC28A-6498-423B-AB41-04011E283AB9}" dt="2022-03-10T21:24:42.763" v="21"/>
        <pc:sldMkLst>
          <pc:docMk/>
          <pc:sldMk cId="1964942243" sldId="2076137768"/>
        </pc:sldMkLst>
        <pc:spChg chg="add">
          <ac:chgData name="David Warner" userId="S::david_dwarnerii.com#ext#@microsoft.onmicrosoft.com::acafcf14-4098-4a83-9425-e73571277a06" providerId="AD" clId="Web-{D3DCC28A-6498-423B-AB41-04011E283AB9}" dt="2022-03-10T21:24:42.763" v="21"/>
          <ac:spMkLst>
            <pc:docMk/>
            <pc:sldMk cId="1964942243" sldId="2076137768"/>
            <ac:spMk id="3" creationId="{C4FEA184-2FD3-468E-8C11-B031F412181D}"/>
          </ac:spMkLst>
        </pc:spChg>
      </pc:sldChg>
      <pc:sldChg chg="addSp">
        <pc:chgData name="David Warner" userId="S::david_dwarnerii.com#ext#@microsoft.onmicrosoft.com::acafcf14-4098-4a83-9425-e73571277a06" providerId="AD" clId="Web-{D3DCC28A-6498-423B-AB41-04011E283AB9}" dt="2022-03-10T21:24:38.357" v="19"/>
        <pc:sldMkLst>
          <pc:docMk/>
          <pc:sldMk cId="1876898821" sldId="2076137837"/>
        </pc:sldMkLst>
        <pc:spChg chg="add">
          <ac:chgData name="David Warner" userId="S::david_dwarnerii.com#ext#@microsoft.onmicrosoft.com::acafcf14-4098-4a83-9425-e73571277a06" providerId="AD" clId="Web-{D3DCC28A-6498-423B-AB41-04011E283AB9}" dt="2022-03-10T21:24:38.357" v="19"/>
          <ac:spMkLst>
            <pc:docMk/>
            <pc:sldMk cId="1876898821" sldId="2076137837"/>
            <ac:spMk id="7" creationId="{670507C6-938A-4953-842F-5D34A86BD233}"/>
          </ac:spMkLst>
        </pc:spChg>
      </pc:sldChg>
      <pc:sldChg chg="addSp">
        <pc:chgData name="David Warner" userId="S::david_dwarnerii.com#ext#@microsoft.onmicrosoft.com::acafcf14-4098-4a83-9425-e73571277a06" providerId="AD" clId="Web-{D3DCC28A-6498-423B-AB41-04011E283AB9}" dt="2022-03-10T21:24:40.435" v="20"/>
        <pc:sldMkLst>
          <pc:docMk/>
          <pc:sldMk cId="1812315545" sldId="2134805597"/>
        </pc:sldMkLst>
        <pc:spChg chg="add">
          <ac:chgData name="David Warner" userId="S::david_dwarnerii.com#ext#@microsoft.onmicrosoft.com::acafcf14-4098-4a83-9425-e73571277a06" providerId="AD" clId="Web-{D3DCC28A-6498-423B-AB41-04011E283AB9}" dt="2022-03-10T21:24:40.435" v="20"/>
          <ac:spMkLst>
            <pc:docMk/>
            <pc:sldMk cId="1812315545" sldId="2134805597"/>
            <ac:spMk id="2" creationId="{EA8B178A-B1C3-41AB-B249-D85C7D36F315}"/>
          </ac:spMkLst>
        </pc:spChg>
      </pc:sldChg>
      <pc:sldChg chg="addSp">
        <pc:chgData name="David Warner" userId="S::david_dwarnerii.com#ext#@microsoft.onmicrosoft.com::acafcf14-4098-4a83-9425-e73571277a06" providerId="AD" clId="Web-{D3DCC28A-6498-423B-AB41-04011E283AB9}" dt="2022-03-10T21:24:26.216" v="12"/>
        <pc:sldMkLst>
          <pc:docMk/>
          <pc:sldMk cId="154491924" sldId="2134805599"/>
        </pc:sldMkLst>
        <pc:spChg chg="add">
          <ac:chgData name="David Warner" userId="S::david_dwarnerii.com#ext#@microsoft.onmicrosoft.com::acafcf14-4098-4a83-9425-e73571277a06" providerId="AD" clId="Web-{D3DCC28A-6498-423B-AB41-04011E283AB9}" dt="2022-03-10T21:24:26.216" v="12"/>
          <ac:spMkLst>
            <pc:docMk/>
            <pc:sldMk cId="154491924" sldId="2134805599"/>
            <ac:spMk id="4" creationId="{B1CC3F09-2410-40A5-9DDB-956A1F7192F2}"/>
          </ac:spMkLst>
        </pc:spChg>
      </pc:sldChg>
      <pc:sldChg chg="addSp">
        <pc:chgData name="David Warner" userId="S::david_dwarnerii.com#ext#@microsoft.onmicrosoft.com::acafcf14-4098-4a83-9425-e73571277a06" providerId="AD" clId="Web-{D3DCC28A-6498-423B-AB41-04011E283AB9}" dt="2022-03-10T21:24:36.919" v="18"/>
        <pc:sldMkLst>
          <pc:docMk/>
          <pc:sldMk cId="837812005" sldId="2134805600"/>
        </pc:sldMkLst>
        <pc:spChg chg="add">
          <ac:chgData name="David Warner" userId="S::david_dwarnerii.com#ext#@microsoft.onmicrosoft.com::acafcf14-4098-4a83-9425-e73571277a06" providerId="AD" clId="Web-{D3DCC28A-6498-423B-AB41-04011E283AB9}" dt="2022-03-10T21:24:36.919" v="18"/>
          <ac:spMkLst>
            <pc:docMk/>
            <pc:sldMk cId="837812005" sldId="2134805600"/>
            <ac:spMk id="2" creationId="{9C8431A5-189B-4EF7-9CFB-CE271E0AFFFE}"/>
          </ac:spMkLst>
        </pc:spChg>
      </pc:sldChg>
      <pc:sldChg chg="mod modShow">
        <pc:chgData name="David Warner" userId="S::david_dwarnerii.com#ext#@microsoft.onmicrosoft.com::acafcf14-4098-4a83-9425-e73571277a06" providerId="AD" clId="Web-{D3DCC28A-6498-423B-AB41-04011E283AB9}" dt="2022-03-10T21:24:25.622" v="11"/>
        <pc:sldMkLst>
          <pc:docMk/>
          <pc:sldMk cId="3743370006" sldId="2134805602"/>
        </pc:sldMkLst>
      </pc:sldChg>
      <pc:sldChg chg="addSp">
        <pc:chgData name="David Warner" userId="S::david_dwarnerii.com#ext#@microsoft.onmicrosoft.com::acafcf14-4098-4a83-9425-e73571277a06" providerId="AD" clId="Web-{D3DCC28A-6498-423B-AB41-04011E283AB9}" dt="2022-03-10T21:24:35.966" v="17"/>
        <pc:sldMkLst>
          <pc:docMk/>
          <pc:sldMk cId="3452186815" sldId="2134805611"/>
        </pc:sldMkLst>
        <pc:spChg chg="add">
          <ac:chgData name="David Warner" userId="S::david_dwarnerii.com#ext#@microsoft.onmicrosoft.com::acafcf14-4098-4a83-9425-e73571277a06" providerId="AD" clId="Web-{D3DCC28A-6498-423B-AB41-04011E283AB9}" dt="2022-03-10T21:24:35.966" v="17"/>
          <ac:spMkLst>
            <pc:docMk/>
            <pc:sldMk cId="3452186815" sldId="2134805611"/>
            <ac:spMk id="3" creationId="{F5DB4640-231C-46CC-BFE5-6FDE4F66A5B9}"/>
          </ac:spMkLst>
        </pc:spChg>
      </pc:sldChg>
    </pc:docChg>
  </pc:docChgLst>
  <pc:docChgLst>
    <pc:chgData name="David Warner" userId="S::david_dwarnerii.com#ext#@microsoft.onmicrosoft.com::acafcf14-4098-4a83-9425-e73571277a06" providerId="AD" clId="Web-{88D0C2F2-2F21-461B-8B7C-17031D052610}"/>
    <pc:docChg chg="modSld">
      <pc:chgData name="David Warner" userId="S::david_dwarnerii.com#ext#@microsoft.onmicrosoft.com::acafcf14-4098-4a83-9425-e73571277a06" providerId="AD" clId="Web-{88D0C2F2-2F21-461B-8B7C-17031D052610}" dt="2022-01-13T15:20:29.245" v="2" actId="20577"/>
      <pc:docMkLst>
        <pc:docMk/>
      </pc:docMkLst>
      <pc:sldChg chg="modSp">
        <pc:chgData name="David Warner" userId="S::david_dwarnerii.com#ext#@microsoft.onmicrosoft.com::acafcf14-4098-4a83-9425-e73571277a06" providerId="AD" clId="Web-{88D0C2F2-2F21-461B-8B7C-17031D052610}" dt="2022-01-13T15:20:29.245" v="2" actId="20577"/>
        <pc:sldMkLst>
          <pc:docMk/>
          <pc:sldMk cId="915949081" sldId="2134805595"/>
        </pc:sldMkLst>
        <pc:spChg chg="mod">
          <ac:chgData name="David Warner" userId="S::david_dwarnerii.com#ext#@microsoft.onmicrosoft.com::acafcf14-4098-4a83-9425-e73571277a06" providerId="AD" clId="Web-{88D0C2F2-2F21-461B-8B7C-17031D052610}" dt="2022-01-13T15:20:29.245" v="2" actId="20577"/>
          <ac:spMkLst>
            <pc:docMk/>
            <pc:sldMk cId="915949081" sldId="2134805595"/>
            <ac:spMk id="20" creationId="{ABD6144F-BECD-4E13-B73E-06D3F8DC916F}"/>
          </ac:spMkLst>
        </pc:spChg>
      </pc:sldChg>
    </pc:docChg>
  </pc:docChgLst>
  <pc:docChgLst>
    <pc:chgData name="Patrick Rodgers" userId="d219dede-d6b3-4097-a769-454d84f039e8" providerId="ADAL" clId="{042D86A8-6C9D-450C-BC14-F2E9711057F2}"/>
    <pc:docChg chg="undo custSel addSld delSld modSld sldOrd modSection">
      <pc:chgData name="Patrick Rodgers" userId="d219dede-d6b3-4097-a769-454d84f039e8" providerId="ADAL" clId="{042D86A8-6C9D-450C-BC14-F2E9711057F2}" dt="2021-08-25T19:42:35.277" v="931" actId="478"/>
      <pc:docMkLst>
        <pc:docMk/>
      </pc:docMkLst>
      <pc:sldChg chg="modSp mod">
        <pc:chgData name="Patrick Rodgers" userId="d219dede-d6b3-4097-a769-454d84f039e8" providerId="ADAL" clId="{042D86A8-6C9D-450C-BC14-F2E9711057F2}" dt="2021-08-25T19:13:01.320" v="437" actId="20577"/>
        <pc:sldMkLst>
          <pc:docMk/>
          <pc:sldMk cId="10702720" sldId="2079"/>
        </pc:sldMkLst>
        <pc:spChg chg="mod">
          <ac:chgData name="Patrick Rodgers" userId="d219dede-d6b3-4097-a769-454d84f039e8" providerId="ADAL" clId="{042D86A8-6C9D-450C-BC14-F2E9711057F2}" dt="2021-08-25T19:13:01.320" v="437" actId="20577"/>
          <ac:spMkLst>
            <pc:docMk/>
            <pc:sldMk cId="10702720" sldId="2079"/>
            <ac:spMk id="8" creationId="{00000000-0000-0000-0000-000000000000}"/>
          </ac:spMkLst>
        </pc:spChg>
      </pc:sldChg>
      <pc:sldChg chg="addSp delSp modSp mod">
        <pc:chgData name="Patrick Rodgers" userId="d219dede-d6b3-4097-a769-454d84f039e8" providerId="ADAL" clId="{042D86A8-6C9D-450C-BC14-F2E9711057F2}" dt="2021-08-25T19:42:35.277" v="931" actId="478"/>
        <pc:sldMkLst>
          <pc:docMk/>
          <pc:sldMk cId="778883926" sldId="2076136264"/>
        </pc:sldMkLst>
        <pc:spChg chg="mod">
          <ac:chgData name="Patrick Rodgers" userId="d219dede-d6b3-4097-a769-454d84f039e8" providerId="ADAL" clId="{042D86A8-6C9D-450C-BC14-F2E9711057F2}" dt="2021-08-25T19:12:01.049" v="421" actId="20577"/>
          <ac:spMkLst>
            <pc:docMk/>
            <pc:sldMk cId="778883926" sldId="2076136264"/>
            <ac:spMk id="14" creationId="{953584C8-8734-42EA-AD16-6AA2B405D249}"/>
          </ac:spMkLst>
        </pc:spChg>
        <pc:picChg chg="add del mod">
          <ac:chgData name="Patrick Rodgers" userId="d219dede-d6b3-4097-a769-454d84f039e8" providerId="ADAL" clId="{042D86A8-6C9D-450C-BC14-F2E9711057F2}" dt="2021-08-25T19:42:35.277" v="931" actId="478"/>
          <ac:picMkLst>
            <pc:docMk/>
            <pc:sldMk cId="778883926" sldId="2076136264"/>
            <ac:picMk id="3" creationId="{2F2CB748-4DEF-46B0-BF08-709FC9666C45}"/>
          </ac:picMkLst>
        </pc:picChg>
        <pc:picChg chg="add del mod">
          <ac:chgData name="Patrick Rodgers" userId="d219dede-d6b3-4097-a769-454d84f039e8" providerId="ADAL" clId="{042D86A8-6C9D-450C-BC14-F2E9711057F2}" dt="2021-08-25T19:42:34.605" v="930" actId="478"/>
          <ac:picMkLst>
            <pc:docMk/>
            <pc:sldMk cId="778883926" sldId="2076136264"/>
            <ac:picMk id="5" creationId="{3ADB1547-D4B2-401A-99F8-169A493EDD97}"/>
          </ac:picMkLst>
        </pc:picChg>
        <pc:picChg chg="add del mod">
          <ac:chgData name="Patrick Rodgers" userId="d219dede-d6b3-4097-a769-454d84f039e8" providerId="ADAL" clId="{042D86A8-6C9D-450C-BC14-F2E9711057F2}" dt="2021-08-25T19:42:34.033" v="929" actId="478"/>
          <ac:picMkLst>
            <pc:docMk/>
            <pc:sldMk cId="778883926" sldId="2076136264"/>
            <ac:picMk id="6" creationId="{B1465A22-445B-4AAD-874D-2FF47A081510}"/>
          </ac:picMkLst>
        </pc:picChg>
        <pc:picChg chg="del">
          <ac:chgData name="Patrick Rodgers" userId="d219dede-d6b3-4097-a769-454d84f039e8" providerId="ADAL" clId="{042D86A8-6C9D-450C-BC14-F2E9711057F2}" dt="2021-08-25T19:12:25.602" v="422" actId="478"/>
          <ac:picMkLst>
            <pc:docMk/>
            <pc:sldMk cId="778883926" sldId="2076136264"/>
            <ac:picMk id="9" creationId="{A530CE92-58E8-4897-9E7A-0D94CB94771C}"/>
          </ac:picMkLst>
        </pc:picChg>
      </pc:sldChg>
      <pc:sldChg chg="addSp delSp modSp new del mod chgLayout">
        <pc:chgData name="Patrick Rodgers" userId="d219dede-d6b3-4097-a769-454d84f039e8" providerId="ADAL" clId="{042D86A8-6C9D-450C-BC14-F2E9711057F2}" dt="2021-08-25T18:42:14.157" v="47" actId="47"/>
        <pc:sldMkLst>
          <pc:docMk/>
          <pc:sldMk cId="3415523077" sldId="2134805596"/>
        </pc:sldMkLst>
        <pc:spChg chg="del mod ord">
          <ac:chgData name="Patrick Rodgers" userId="d219dede-d6b3-4097-a769-454d84f039e8" providerId="ADAL" clId="{042D86A8-6C9D-450C-BC14-F2E9711057F2}" dt="2021-08-25T18:39:45.215" v="1" actId="700"/>
          <ac:spMkLst>
            <pc:docMk/>
            <pc:sldMk cId="3415523077" sldId="2134805596"/>
            <ac:spMk id="2" creationId="{19159C94-52CF-47A3-9527-A808CFFE8641}"/>
          </ac:spMkLst>
        </pc:spChg>
        <pc:spChg chg="del mod ord">
          <ac:chgData name="Patrick Rodgers" userId="d219dede-d6b3-4097-a769-454d84f039e8" providerId="ADAL" clId="{042D86A8-6C9D-450C-BC14-F2E9711057F2}" dt="2021-08-25T18:39:45.215" v="1" actId="700"/>
          <ac:spMkLst>
            <pc:docMk/>
            <pc:sldMk cId="3415523077" sldId="2134805596"/>
            <ac:spMk id="3" creationId="{E7F60A7C-5668-4F7B-B754-DF0840DF9FCF}"/>
          </ac:spMkLst>
        </pc:spChg>
        <pc:spChg chg="add mod ord">
          <ac:chgData name="Patrick Rodgers" userId="d219dede-d6b3-4097-a769-454d84f039e8" providerId="ADAL" clId="{042D86A8-6C9D-450C-BC14-F2E9711057F2}" dt="2021-08-25T18:39:45.215" v="1" actId="700"/>
          <ac:spMkLst>
            <pc:docMk/>
            <pc:sldMk cId="3415523077" sldId="2134805596"/>
            <ac:spMk id="4" creationId="{79B4011E-11B1-4B62-B6B6-09FC938DE65B}"/>
          </ac:spMkLst>
        </pc:spChg>
        <pc:spChg chg="add mod ord">
          <ac:chgData name="Patrick Rodgers" userId="d219dede-d6b3-4097-a769-454d84f039e8" providerId="ADAL" clId="{042D86A8-6C9D-450C-BC14-F2E9711057F2}" dt="2021-08-25T18:39:45.215" v="1" actId="700"/>
          <ac:spMkLst>
            <pc:docMk/>
            <pc:sldMk cId="3415523077" sldId="2134805596"/>
            <ac:spMk id="5" creationId="{C6ED26E1-62D7-4789-8EDB-6C96FB935C24}"/>
          </ac:spMkLst>
        </pc:spChg>
        <pc:spChg chg="add mod ord">
          <ac:chgData name="Patrick Rodgers" userId="d219dede-d6b3-4097-a769-454d84f039e8" providerId="ADAL" clId="{042D86A8-6C9D-450C-BC14-F2E9711057F2}" dt="2021-08-25T18:39:45.215" v="1" actId="700"/>
          <ac:spMkLst>
            <pc:docMk/>
            <pc:sldMk cId="3415523077" sldId="2134805596"/>
            <ac:spMk id="6" creationId="{78B05357-5588-4709-A86E-5C070554E1E4}"/>
          </ac:spMkLst>
        </pc:spChg>
        <pc:spChg chg="add mod ord">
          <ac:chgData name="Patrick Rodgers" userId="d219dede-d6b3-4097-a769-454d84f039e8" providerId="ADAL" clId="{042D86A8-6C9D-450C-BC14-F2E9711057F2}" dt="2021-08-25T18:39:45.215" v="1" actId="700"/>
          <ac:spMkLst>
            <pc:docMk/>
            <pc:sldMk cId="3415523077" sldId="2134805596"/>
            <ac:spMk id="7" creationId="{72359D38-EEF3-49E2-A86C-53188E2983B0}"/>
          </ac:spMkLst>
        </pc:spChg>
        <pc:spChg chg="add">
          <ac:chgData name="Patrick Rodgers" userId="d219dede-d6b3-4097-a769-454d84f039e8" providerId="ADAL" clId="{042D86A8-6C9D-450C-BC14-F2E9711057F2}" dt="2021-08-25T18:40:51.161" v="2" actId="22"/>
          <ac:spMkLst>
            <pc:docMk/>
            <pc:sldMk cId="3415523077" sldId="2134805596"/>
            <ac:spMk id="9" creationId="{DE57E848-1629-41DD-9D47-A39EDD311855}"/>
          </ac:spMkLst>
        </pc:spChg>
        <pc:spChg chg="add">
          <ac:chgData name="Patrick Rodgers" userId="d219dede-d6b3-4097-a769-454d84f039e8" providerId="ADAL" clId="{042D86A8-6C9D-450C-BC14-F2E9711057F2}" dt="2021-08-25T18:40:53.208" v="3" actId="22"/>
          <ac:spMkLst>
            <pc:docMk/>
            <pc:sldMk cId="3415523077" sldId="2134805596"/>
            <ac:spMk id="11" creationId="{300C135C-204E-414D-BA62-2AC4D7C3BCA7}"/>
          </ac:spMkLst>
        </pc:spChg>
      </pc:sldChg>
      <pc:sldChg chg="delSp modSp add mod ord">
        <pc:chgData name="Patrick Rodgers" userId="d219dede-d6b3-4097-a769-454d84f039e8" providerId="ADAL" clId="{042D86A8-6C9D-450C-BC14-F2E9711057F2}" dt="2021-08-25T18:52:30.078" v="52"/>
        <pc:sldMkLst>
          <pc:docMk/>
          <pc:sldMk cId="138765282" sldId="2147469370"/>
        </pc:sldMkLst>
        <pc:spChg chg="mod">
          <ac:chgData name="Patrick Rodgers" userId="d219dede-d6b3-4097-a769-454d84f039e8" providerId="ADAL" clId="{042D86A8-6C9D-450C-BC14-F2E9711057F2}" dt="2021-08-25T18:41:22.186" v="36" actId="20577"/>
          <ac:spMkLst>
            <pc:docMk/>
            <pc:sldMk cId="138765282" sldId="2147469370"/>
            <ac:spMk id="2" creationId="{85B9D080-801F-4083-B697-B39302B74F10}"/>
          </ac:spMkLst>
        </pc:spChg>
        <pc:spChg chg="mod">
          <ac:chgData name="Patrick Rodgers" userId="d219dede-d6b3-4097-a769-454d84f039e8" providerId="ADAL" clId="{042D86A8-6C9D-450C-BC14-F2E9711057F2}" dt="2021-08-25T18:41:51.693" v="42" actId="1076"/>
          <ac:spMkLst>
            <pc:docMk/>
            <pc:sldMk cId="138765282" sldId="2147469370"/>
            <ac:spMk id="48" creationId="{B34DC24F-59F1-4B5D-81AD-BF7C58C4222B}"/>
          </ac:spMkLst>
        </pc:spChg>
        <pc:spChg chg="mod">
          <ac:chgData name="Patrick Rodgers" userId="d219dede-d6b3-4097-a769-454d84f039e8" providerId="ADAL" clId="{042D86A8-6C9D-450C-BC14-F2E9711057F2}" dt="2021-08-25T18:41:54.955" v="43" actId="1076"/>
          <ac:spMkLst>
            <pc:docMk/>
            <pc:sldMk cId="138765282" sldId="2147469370"/>
            <ac:spMk id="50" creationId="{C3C6023D-DB19-492F-94BE-E5D30149A344}"/>
          </ac:spMkLst>
        </pc:spChg>
        <pc:spChg chg="mod">
          <ac:chgData name="Patrick Rodgers" userId="d219dede-d6b3-4097-a769-454d84f039e8" providerId="ADAL" clId="{042D86A8-6C9D-450C-BC14-F2E9711057F2}" dt="2021-08-25T18:42:01.336" v="44" actId="1076"/>
          <ac:spMkLst>
            <pc:docMk/>
            <pc:sldMk cId="138765282" sldId="2147469370"/>
            <ac:spMk id="51" creationId="{610DD64D-384A-4889-A6E3-C37894380444}"/>
          </ac:spMkLst>
        </pc:spChg>
        <pc:spChg chg="mod">
          <ac:chgData name="Patrick Rodgers" userId="d219dede-d6b3-4097-a769-454d84f039e8" providerId="ADAL" clId="{042D86A8-6C9D-450C-BC14-F2E9711057F2}" dt="2021-08-25T18:42:01.336" v="44" actId="1076"/>
          <ac:spMkLst>
            <pc:docMk/>
            <pc:sldMk cId="138765282" sldId="2147469370"/>
            <ac:spMk id="52" creationId="{DD681E6D-1F61-46F1-A837-F9DE8777198F}"/>
          </ac:spMkLst>
        </pc:spChg>
        <pc:spChg chg="mod">
          <ac:chgData name="Patrick Rodgers" userId="d219dede-d6b3-4097-a769-454d84f039e8" providerId="ADAL" clId="{042D86A8-6C9D-450C-BC14-F2E9711057F2}" dt="2021-08-25T18:42:01.336" v="44" actId="1076"/>
          <ac:spMkLst>
            <pc:docMk/>
            <pc:sldMk cId="138765282" sldId="2147469370"/>
            <ac:spMk id="53" creationId="{5A77F34F-147B-477B-8546-9458A098C31E}"/>
          </ac:spMkLst>
        </pc:spChg>
        <pc:spChg chg="del">
          <ac:chgData name="Patrick Rodgers" userId="d219dede-d6b3-4097-a769-454d84f039e8" providerId="ADAL" clId="{042D86A8-6C9D-450C-BC14-F2E9711057F2}" dt="2021-08-25T18:41:09.711" v="5" actId="478"/>
          <ac:spMkLst>
            <pc:docMk/>
            <pc:sldMk cId="138765282" sldId="2147469370"/>
            <ac:spMk id="57" creationId="{12276039-680C-44DD-9AF4-3D8827E8A002}"/>
          </ac:spMkLst>
        </pc:spChg>
        <pc:spChg chg="mod">
          <ac:chgData name="Patrick Rodgers" userId="d219dede-d6b3-4097-a769-454d84f039e8" providerId="ADAL" clId="{042D86A8-6C9D-450C-BC14-F2E9711057F2}" dt="2021-08-25T18:41:46.882" v="41" actId="1076"/>
          <ac:spMkLst>
            <pc:docMk/>
            <pc:sldMk cId="138765282" sldId="2147469370"/>
            <ac:spMk id="59" creationId="{D17B0749-8F11-453E-BC8A-4AED75E1D02E}"/>
          </ac:spMkLst>
        </pc:spChg>
        <pc:grpChg chg="mod">
          <ac:chgData name="Patrick Rodgers" userId="d219dede-d6b3-4097-a769-454d84f039e8" providerId="ADAL" clId="{042D86A8-6C9D-450C-BC14-F2E9711057F2}" dt="2021-08-25T18:41:44.131" v="39" actId="1076"/>
          <ac:grpSpMkLst>
            <pc:docMk/>
            <pc:sldMk cId="138765282" sldId="2147469370"/>
            <ac:grpSpMk id="30" creationId="{51C21F9C-CA6A-4785-B3D7-C65E53D6D872}"/>
          </ac:grpSpMkLst>
        </pc:grpChg>
        <pc:grpChg chg="mod">
          <ac:chgData name="Patrick Rodgers" userId="d219dede-d6b3-4097-a769-454d84f039e8" providerId="ADAL" clId="{042D86A8-6C9D-450C-BC14-F2E9711057F2}" dt="2021-08-25T18:41:44.131" v="39" actId="1076"/>
          <ac:grpSpMkLst>
            <pc:docMk/>
            <pc:sldMk cId="138765282" sldId="2147469370"/>
            <ac:grpSpMk id="34" creationId="{27C4E643-21C8-4C4A-A41A-A7F199DC0D00}"/>
          </ac:grpSpMkLst>
        </pc:grpChg>
        <pc:grpChg chg="mod">
          <ac:chgData name="Patrick Rodgers" userId="d219dede-d6b3-4097-a769-454d84f039e8" providerId="ADAL" clId="{042D86A8-6C9D-450C-BC14-F2E9711057F2}" dt="2021-08-25T18:41:44.131" v="39" actId="1076"/>
          <ac:grpSpMkLst>
            <pc:docMk/>
            <pc:sldMk cId="138765282" sldId="2147469370"/>
            <ac:grpSpMk id="37" creationId="{B27BBB04-5D41-4FF8-9B40-DD6DB24C4DE6}"/>
          </ac:grpSpMkLst>
        </pc:grpChg>
        <pc:grpChg chg="mod">
          <ac:chgData name="Patrick Rodgers" userId="d219dede-d6b3-4097-a769-454d84f039e8" providerId="ADAL" clId="{042D86A8-6C9D-450C-BC14-F2E9711057F2}" dt="2021-08-25T18:41:44.131" v="39" actId="1076"/>
          <ac:grpSpMkLst>
            <pc:docMk/>
            <pc:sldMk cId="138765282" sldId="2147469370"/>
            <ac:grpSpMk id="40" creationId="{4636BFD2-93AA-4533-8F59-DCF661B327FC}"/>
          </ac:grpSpMkLst>
        </pc:grpChg>
        <pc:grpChg chg="mod">
          <ac:chgData name="Patrick Rodgers" userId="d219dede-d6b3-4097-a769-454d84f039e8" providerId="ADAL" clId="{042D86A8-6C9D-450C-BC14-F2E9711057F2}" dt="2021-08-25T18:41:44.131" v="39" actId="1076"/>
          <ac:grpSpMkLst>
            <pc:docMk/>
            <pc:sldMk cId="138765282" sldId="2147469370"/>
            <ac:grpSpMk id="43" creationId="{CC5E780C-9E3C-4E3D-B005-EF1F4286AEBF}"/>
          </ac:grpSpMkLst>
        </pc:grpChg>
        <pc:graphicFrameChg chg="del modGraphic">
          <ac:chgData name="Patrick Rodgers" userId="d219dede-d6b3-4097-a769-454d84f039e8" providerId="ADAL" clId="{042D86A8-6C9D-450C-BC14-F2E9711057F2}" dt="2021-08-25T18:42:11.625" v="46" actId="478"/>
          <ac:graphicFrameMkLst>
            <pc:docMk/>
            <pc:sldMk cId="138765282" sldId="2147469370"/>
            <ac:graphicFrameMk id="54" creationId="{E04FD19A-F089-45EF-AD5D-17C35D03636E}"/>
          </ac:graphicFrameMkLst>
        </pc:graphicFrameChg>
        <pc:picChg chg="mod">
          <ac:chgData name="Patrick Rodgers" userId="d219dede-d6b3-4097-a769-454d84f039e8" providerId="ADAL" clId="{042D86A8-6C9D-450C-BC14-F2E9711057F2}" dt="2021-08-25T18:41:44.131" v="39" actId="1076"/>
          <ac:picMkLst>
            <pc:docMk/>
            <pc:sldMk cId="138765282" sldId="2147469370"/>
            <ac:picMk id="29" creationId="{798FB2BE-1D42-44D0-81FF-FCCD3A1595CA}"/>
          </ac:picMkLst>
        </pc:picChg>
        <pc:picChg chg="mod">
          <ac:chgData name="Patrick Rodgers" userId="d219dede-d6b3-4097-a769-454d84f039e8" providerId="ADAL" clId="{042D86A8-6C9D-450C-BC14-F2E9711057F2}" dt="2021-08-25T18:41:44.131" v="39" actId="1076"/>
          <ac:picMkLst>
            <pc:docMk/>
            <pc:sldMk cId="138765282" sldId="2147469370"/>
            <ac:picMk id="33" creationId="{4D285E9F-210C-49E1-BF6E-FB39F2924379}"/>
          </ac:picMkLst>
        </pc:picChg>
        <pc:cxnChg chg="mod">
          <ac:chgData name="Patrick Rodgers" userId="d219dede-d6b3-4097-a769-454d84f039e8" providerId="ADAL" clId="{042D86A8-6C9D-450C-BC14-F2E9711057F2}" dt="2021-08-25T18:41:44.131" v="39" actId="1076"/>
          <ac:cxnSpMkLst>
            <pc:docMk/>
            <pc:sldMk cId="138765282" sldId="2147469370"/>
            <ac:cxnSpMk id="49" creationId="{E4FF3300-F32A-461A-B31B-A49D81774CA6}"/>
          </ac:cxnSpMkLst>
        </pc:cxnChg>
      </pc:sldChg>
      <pc:sldChg chg="addSp delSp modSp new mod modClrScheme chgLayout">
        <pc:chgData name="Patrick Rodgers" userId="d219dede-d6b3-4097-a769-454d84f039e8" providerId="ADAL" clId="{042D86A8-6C9D-450C-BC14-F2E9711057F2}" dt="2021-08-25T19:37:45.072" v="910" actId="20577"/>
        <pc:sldMkLst>
          <pc:docMk/>
          <pc:sldMk cId="638019216" sldId="2147469371"/>
        </pc:sldMkLst>
        <pc:spChg chg="del mod ord">
          <ac:chgData name="Patrick Rodgers" userId="d219dede-d6b3-4097-a769-454d84f039e8" providerId="ADAL" clId="{042D86A8-6C9D-450C-BC14-F2E9711057F2}" dt="2021-08-25T18:42:25.364" v="49" actId="700"/>
          <ac:spMkLst>
            <pc:docMk/>
            <pc:sldMk cId="638019216" sldId="2147469371"/>
            <ac:spMk id="2" creationId="{7152FF0C-D4B7-4E04-B296-5563810078D9}"/>
          </ac:spMkLst>
        </pc:spChg>
        <pc:spChg chg="del mod ord">
          <ac:chgData name="Patrick Rodgers" userId="d219dede-d6b3-4097-a769-454d84f039e8" providerId="ADAL" clId="{042D86A8-6C9D-450C-BC14-F2E9711057F2}" dt="2021-08-25T18:42:25.364" v="49" actId="700"/>
          <ac:spMkLst>
            <pc:docMk/>
            <pc:sldMk cId="638019216" sldId="2147469371"/>
            <ac:spMk id="3" creationId="{7A656338-43B1-4815-9240-61322F8DAD0C}"/>
          </ac:spMkLst>
        </pc:spChg>
        <pc:spChg chg="add del mod ord">
          <ac:chgData name="Patrick Rodgers" userId="d219dede-d6b3-4097-a769-454d84f039e8" providerId="ADAL" clId="{042D86A8-6C9D-450C-BC14-F2E9711057F2}" dt="2021-08-25T18:43:11.745" v="50" actId="700"/>
          <ac:spMkLst>
            <pc:docMk/>
            <pc:sldMk cId="638019216" sldId="2147469371"/>
            <ac:spMk id="4" creationId="{37F1DDD0-9D16-41D0-B876-622BED4BB8A9}"/>
          </ac:spMkLst>
        </pc:spChg>
        <pc:spChg chg="add del mod ord">
          <ac:chgData name="Patrick Rodgers" userId="d219dede-d6b3-4097-a769-454d84f039e8" providerId="ADAL" clId="{042D86A8-6C9D-450C-BC14-F2E9711057F2}" dt="2021-08-25T18:43:11.745" v="50" actId="700"/>
          <ac:spMkLst>
            <pc:docMk/>
            <pc:sldMk cId="638019216" sldId="2147469371"/>
            <ac:spMk id="5" creationId="{81C1D32E-8B47-440D-B732-9735DEC33A30}"/>
          </ac:spMkLst>
        </pc:spChg>
        <pc:spChg chg="add del mod ord">
          <ac:chgData name="Patrick Rodgers" userId="d219dede-d6b3-4097-a769-454d84f039e8" providerId="ADAL" clId="{042D86A8-6C9D-450C-BC14-F2E9711057F2}" dt="2021-08-25T18:43:11.745" v="50" actId="700"/>
          <ac:spMkLst>
            <pc:docMk/>
            <pc:sldMk cId="638019216" sldId="2147469371"/>
            <ac:spMk id="6" creationId="{A9275210-3CD0-4279-A19A-51EEDDCD3AA0}"/>
          </ac:spMkLst>
        </pc:spChg>
        <pc:spChg chg="add mod ord">
          <ac:chgData name="Patrick Rodgers" userId="d219dede-d6b3-4097-a769-454d84f039e8" providerId="ADAL" clId="{042D86A8-6C9D-450C-BC14-F2E9711057F2}" dt="2021-08-25T18:52:48.462" v="128" actId="20577"/>
          <ac:spMkLst>
            <pc:docMk/>
            <pc:sldMk cId="638019216" sldId="2147469371"/>
            <ac:spMk id="7" creationId="{0D43F6FC-43CE-4D14-B833-B1DFB95D6350}"/>
          </ac:spMkLst>
        </pc:spChg>
        <pc:spChg chg="add del mod ord">
          <ac:chgData name="Patrick Rodgers" userId="d219dede-d6b3-4097-a769-454d84f039e8" providerId="ADAL" clId="{042D86A8-6C9D-450C-BC14-F2E9711057F2}" dt="2021-08-25T18:52:51.478" v="129" actId="478"/>
          <ac:spMkLst>
            <pc:docMk/>
            <pc:sldMk cId="638019216" sldId="2147469371"/>
            <ac:spMk id="8" creationId="{304FF748-937E-49DF-93EB-B82AB7BCA295}"/>
          </ac:spMkLst>
        </pc:spChg>
        <pc:spChg chg="add del mod ord">
          <ac:chgData name="Patrick Rodgers" userId="d219dede-d6b3-4097-a769-454d84f039e8" providerId="ADAL" clId="{042D86A8-6C9D-450C-BC14-F2E9711057F2}" dt="2021-08-25T18:52:52.678" v="130" actId="478"/>
          <ac:spMkLst>
            <pc:docMk/>
            <pc:sldMk cId="638019216" sldId="2147469371"/>
            <ac:spMk id="9" creationId="{D7889947-4EB8-4101-BA66-535877733109}"/>
          </ac:spMkLst>
        </pc:spChg>
        <pc:spChg chg="add del mod ord">
          <ac:chgData name="Patrick Rodgers" userId="d219dede-d6b3-4097-a769-454d84f039e8" providerId="ADAL" clId="{042D86A8-6C9D-450C-BC14-F2E9711057F2}" dt="2021-08-25T18:52:54.253" v="131" actId="478"/>
          <ac:spMkLst>
            <pc:docMk/>
            <pc:sldMk cId="638019216" sldId="2147469371"/>
            <ac:spMk id="10" creationId="{41691CCD-EBBE-45F9-AE2B-CD78A7F0771B}"/>
          </ac:spMkLst>
        </pc:spChg>
        <pc:spChg chg="add del mod ord">
          <ac:chgData name="Patrick Rodgers" userId="d219dede-d6b3-4097-a769-454d84f039e8" providerId="ADAL" clId="{042D86A8-6C9D-450C-BC14-F2E9711057F2}" dt="2021-08-25T18:52:54.934" v="132" actId="478"/>
          <ac:spMkLst>
            <pc:docMk/>
            <pc:sldMk cId="638019216" sldId="2147469371"/>
            <ac:spMk id="11" creationId="{35F84166-C561-4E6D-B465-E4AEDE8B7472}"/>
          </ac:spMkLst>
        </pc:spChg>
        <pc:spChg chg="add mod">
          <ac:chgData name="Patrick Rodgers" userId="d219dede-d6b3-4097-a769-454d84f039e8" providerId="ADAL" clId="{042D86A8-6C9D-450C-BC14-F2E9711057F2}" dt="2021-08-25T19:37:45.072" v="910" actId="20577"/>
          <ac:spMkLst>
            <pc:docMk/>
            <pc:sldMk cId="638019216" sldId="2147469371"/>
            <ac:spMk id="12" creationId="{C34E97C9-0919-4E3C-BD25-EBE77F1E279E}"/>
          </ac:spMkLst>
        </pc:spChg>
      </pc:sldChg>
      <pc:sldChg chg="addSp delSp modSp new mod chgLayout">
        <pc:chgData name="Patrick Rodgers" userId="d219dede-d6b3-4097-a769-454d84f039e8" providerId="ADAL" clId="{042D86A8-6C9D-450C-BC14-F2E9711057F2}" dt="2021-08-25T19:38:42.094" v="922" actId="20577"/>
        <pc:sldMkLst>
          <pc:docMk/>
          <pc:sldMk cId="675798191" sldId="2147469372"/>
        </pc:sldMkLst>
        <pc:spChg chg="del mod ord">
          <ac:chgData name="Patrick Rodgers" userId="d219dede-d6b3-4097-a769-454d84f039e8" providerId="ADAL" clId="{042D86A8-6C9D-450C-BC14-F2E9711057F2}" dt="2021-08-25T19:38:38.306" v="912" actId="700"/>
          <ac:spMkLst>
            <pc:docMk/>
            <pc:sldMk cId="675798191" sldId="2147469372"/>
            <ac:spMk id="2" creationId="{70EFAFEA-616F-4568-90A1-ABCBF91D98E5}"/>
          </ac:spMkLst>
        </pc:spChg>
        <pc:spChg chg="del">
          <ac:chgData name="Patrick Rodgers" userId="d219dede-d6b3-4097-a769-454d84f039e8" providerId="ADAL" clId="{042D86A8-6C9D-450C-BC14-F2E9711057F2}" dt="2021-08-25T19:38:38.306" v="912" actId="700"/>
          <ac:spMkLst>
            <pc:docMk/>
            <pc:sldMk cId="675798191" sldId="2147469372"/>
            <ac:spMk id="3" creationId="{83367403-BD11-4E4E-921D-1B6E6DB66B2E}"/>
          </ac:spMkLst>
        </pc:spChg>
        <pc:spChg chg="del">
          <ac:chgData name="Patrick Rodgers" userId="d219dede-d6b3-4097-a769-454d84f039e8" providerId="ADAL" clId="{042D86A8-6C9D-450C-BC14-F2E9711057F2}" dt="2021-08-25T19:38:38.306" v="912" actId="700"/>
          <ac:spMkLst>
            <pc:docMk/>
            <pc:sldMk cId="675798191" sldId="2147469372"/>
            <ac:spMk id="4" creationId="{8F7E756B-8BBB-47C6-9EFA-479B36FB6939}"/>
          </ac:spMkLst>
        </pc:spChg>
        <pc:spChg chg="del">
          <ac:chgData name="Patrick Rodgers" userId="d219dede-d6b3-4097-a769-454d84f039e8" providerId="ADAL" clId="{042D86A8-6C9D-450C-BC14-F2E9711057F2}" dt="2021-08-25T19:38:38.306" v="912" actId="700"/>
          <ac:spMkLst>
            <pc:docMk/>
            <pc:sldMk cId="675798191" sldId="2147469372"/>
            <ac:spMk id="5" creationId="{3A80751D-1510-4913-B742-4DC4FB6F77A0}"/>
          </ac:spMkLst>
        </pc:spChg>
        <pc:spChg chg="del">
          <ac:chgData name="Patrick Rodgers" userId="d219dede-d6b3-4097-a769-454d84f039e8" providerId="ADAL" clId="{042D86A8-6C9D-450C-BC14-F2E9711057F2}" dt="2021-08-25T19:38:38.306" v="912" actId="700"/>
          <ac:spMkLst>
            <pc:docMk/>
            <pc:sldMk cId="675798191" sldId="2147469372"/>
            <ac:spMk id="6" creationId="{7B26D85D-7979-4BD5-9CC1-1CB43461568C}"/>
          </ac:spMkLst>
        </pc:spChg>
        <pc:spChg chg="add mod ord">
          <ac:chgData name="Patrick Rodgers" userId="d219dede-d6b3-4097-a769-454d84f039e8" providerId="ADAL" clId="{042D86A8-6C9D-450C-BC14-F2E9711057F2}" dt="2021-08-25T19:38:42.094" v="922" actId="20577"/>
          <ac:spMkLst>
            <pc:docMk/>
            <pc:sldMk cId="675798191" sldId="2147469372"/>
            <ac:spMk id="7" creationId="{6F706019-E635-4A81-A485-C78A70F9A33E}"/>
          </ac:spMkLst>
        </pc:spChg>
      </pc:sldChg>
    </pc:docChg>
  </pc:docChgLst>
  <pc:docChgLst>
    <pc:chgData name="Julie Turner" userId="S::julie.turner_sympraxisconsulting.com#ext#@microsoft.onmicrosoft.com::51f00042-4c48-4111-9ee4-670ef2fc7d0e" providerId="AD" clId="Web-{FCBBC04E-A2FD-4537-A565-C667FFE77077}"/>
    <pc:docChg chg="modSld">
      <pc:chgData name="Julie Turner" userId="S::julie.turner_sympraxisconsulting.com#ext#@microsoft.onmicrosoft.com::51f00042-4c48-4111-9ee4-670ef2fc7d0e" providerId="AD" clId="Web-{FCBBC04E-A2FD-4537-A565-C667FFE77077}" dt="2022-03-07T18:05:15.380" v="37" actId="20577"/>
      <pc:docMkLst>
        <pc:docMk/>
      </pc:docMkLst>
      <pc:sldChg chg="modSp">
        <pc:chgData name="Julie Turner" userId="S::julie.turner_sympraxisconsulting.com#ext#@microsoft.onmicrosoft.com::51f00042-4c48-4111-9ee4-670ef2fc7d0e" providerId="AD" clId="Web-{FCBBC04E-A2FD-4537-A565-C667FFE77077}" dt="2022-03-07T18:05:15.380" v="37" actId="20577"/>
        <pc:sldMkLst>
          <pc:docMk/>
          <pc:sldMk cId="2877399898" sldId="1623"/>
        </pc:sldMkLst>
        <pc:spChg chg="mod">
          <ac:chgData name="Julie Turner" userId="S::julie.turner_sympraxisconsulting.com#ext#@microsoft.onmicrosoft.com::51f00042-4c48-4111-9ee4-670ef2fc7d0e" providerId="AD" clId="Web-{FCBBC04E-A2FD-4537-A565-C667FFE77077}" dt="2022-03-07T18:05:15.380" v="37" actId="20577"/>
          <ac:spMkLst>
            <pc:docMk/>
            <pc:sldMk cId="2877399898" sldId="1623"/>
            <ac:spMk id="3" creationId="{CBDC9C38-872E-4048-96FE-C321FEF21EC1}"/>
          </ac:spMkLst>
        </pc:spChg>
      </pc:sldChg>
    </pc:docChg>
  </pc:docChgLst>
  <pc:docChgLst>
    <pc:chgData name="Mikael Svenson" userId="965d4e6a-fd22-4d0b-8bb9-2315d7bb356c" providerId="ADAL" clId="{B37A6676-9285-47B1-B369-69A1AD7A7F05}"/>
    <pc:docChg chg="custSel modSld">
      <pc:chgData name="Mikael Svenson" userId="965d4e6a-fd22-4d0b-8bb9-2315d7bb356c" providerId="ADAL" clId="{B37A6676-9285-47B1-B369-69A1AD7A7F05}" dt="2022-04-19T06:52:23.002" v="3" actId="6549"/>
      <pc:docMkLst>
        <pc:docMk/>
      </pc:docMkLst>
      <pc:sldChg chg="delSp modSp mod">
        <pc:chgData name="Mikael Svenson" userId="965d4e6a-fd22-4d0b-8bb9-2315d7bb356c" providerId="ADAL" clId="{B37A6676-9285-47B1-B369-69A1AD7A7F05}" dt="2022-04-19T06:52:23.002" v="3" actId="6549"/>
        <pc:sldMkLst>
          <pc:docMk/>
          <pc:sldMk cId="2925091645" sldId="2076136308"/>
        </pc:sldMkLst>
        <pc:spChg chg="mod">
          <ac:chgData name="Mikael Svenson" userId="965d4e6a-fd22-4d0b-8bb9-2315d7bb356c" providerId="ADAL" clId="{B37A6676-9285-47B1-B369-69A1AD7A7F05}" dt="2022-04-19T06:52:23.002" v="3" actId="6549"/>
          <ac:spMkLst>
            <pc:docMk/>
            <pc:sldMk cId="2925091645" sldId="2076136308"/>
            <ac:spMk id="3" creationId="{CBDC9C38-872E-4048-96FE-C321FEF21EC1}"/>
          </ac:spMkLst>
        </pc:spChg>
        <pc:spChg chg="del">
          <ac:chgData name="Mikael Svenson" userId="965d4e6a-fd22-4d0b-8bb9-2315d7bb356c" providerId="ADAL" clId="{B37A6676-9285-47B1-B369-69A1AD7A7F05}" dt="2022-04-19T06:52:18.002" v="0" actId="478"/>
          <ac:spMkLst>
            <pc:docMk/>
            <pc:sldMk cId="2925091645" sldId="2076136308"/>
            <ac:spMk id="5" creationId="{D4D1FEEC-2602-FAB5-CF60-C0DF13DE8BFA}"/>
          </ac:spMkLst>
        </pc:spChg>
      </pc:sldChg>
    </pc:docChg>
  </pc:docChgLst>
  <pc:docChgLst>
    <pc:chgData name="Hugo Bernier" userId="846ef6cd-3f11-462c-a4be-44fff9f1a751" providerId="ADAL" clId="{6194E196-63A2-44ED-8BAC-B9F85642773C}"/>
    <pc:docChg chg="undo custSel addSld delSld modSld sldOrd modSection">
      <pc:chgData name="Hugo Bernier" userId="846ef6cd-3f11-462c-a4be-44fff9f1a751" providerId="ADAL" clId="{6194E196-63A2-44ED-8BAC-B9F85642773C}" dt="2021-12-16T15:02:33.228" v="384" actId="20577"/>
      <pc:docMkLst>
        <pc:docMk/>
      </pc:docMkLst>
      <pc:sldChg chg="addSp delSp modSp del mod modAnim modShow">
        <pc:chgData name="Hugo Bernier" userId="846ef6cd-3f11-462c-a4be-44fff9f1a751" providerId="ADAL" clId="{6194E196-63A2-44ED-8BAC-B9F85642773C}" dt="2021-12-16T04:28:21.073" v="149" actId="2696"/>
        <pc:sldMkLst>
          <pc:docMk/>
          <pc:sldMk cId="2636939237" sldId="2076137579"/>
        </pc:sldMkLst>
        <pc:spChg chg="mod">
          <ac:chgData name="Hugo Bernier" userId="846ef6cd-3f11-462c-a4be-44fff9f1a751" providerId="ADAL" clId="{6194E196-63A2-44ED-8BAC-B9F85642773C}" dt="2021-12-16T04:05:09.437" v="12" actId="20577"/>
          <ac:spMkLst>
            <pc:docMk/>
            <pc:sldMk cId="2636939237" sldId="2076137579"/>
            <ac:spMk id="3" creationId="{CBDC9C38-872E-4048-96FE-C321FEF21EC1}"/>
          </ac:spMkLst>
        </pc:spChg>
        <pc:spChg chg="del">
          <ac:chgData name="Hugo Bernier" userId="846ef6cd-3f11-462c-a4be-44fff9f1a751" providerId="ADAL" clId="{6194E196-63A2-44ED-8BAC-B9F85642773C}" dt="2021-12-16T03:48:31.246" v="0" actId="478"/>
          <ac:spMkLst>
            <pc:docMk/>
            <pc:sldMk cId="2636939237" sldId="2076137579"/>
            <ac:spMk id="19" creationId="{1AEC2CEE-3BAC-41EA-88F7-6105A5D4D309}"/>
          </ac:spMkLst>
        </pc:spChg>
        <pc:spChg chg="add del mod ord">
          <ac:chgData name="Hugo Bernier" userId="846ef6cd-3f11-462c-a4be-44fff9f1a751" providerId="ADAL" clId="{6194E196-63A2-44ED-8BAC-B9F85642773C}" dt="2021-12-16T04:13:08.167" v="62" actId="478"/>
          <ac:spMkLst>
            <pc:docMk/>
            <pc:sldMk cId="2636939237" sldId="2076137579"/>
            <ac:spMk id="31" creationId="{5549303C-DBDC-4CA8-B58B-50DBE326198F}"/>
          </ac:spMkLst>
        </pc:spChg>
        <pc:spChg chg="del">
          <ac:chgData name="Hugo Bernier" userId="846ef6cd-3f11-462c-a4be-44fff9f1a751" providerId="ADAL" clId="{6194E196-63A2-44ED-8BAC-B9F85642773C}" dt="2021-12-16T04:18:07.041" v="77" actId="478"/>
          <ac:spMkLst>
            <pc:docMk/>
            <pc:sldMk cId="2636939237" sldId="2076137579"/>
            <ac:spMk id="34" creationId="{0A4EE74B-9B3C-490B-83AB-92C9C6ADF4FB}"/>
          </ac:spMkLst>
        </pc:spChg>
        <pc:grpChg chg="del">
          <ac:chgData name="Hugo Bernier" userId="846ef6cd-3f11-462c-a4be-44fff9f1a751" providerId="ADAL" clId="{6194E196-63A2-44ED-8BAC-B9F85642773C}" dt="2021-12-16T03:56:34.355" v="3" actId="478"/>
          <ac:grpSpMkLst>
            <pc:docMk/>
            <pc:sldMk cId="2636939237" sldId="2076137579"/>
            <ac:grpSpMk id="39" creationId="{026FC2DC-64C6-40A7-815B-6BD88E793495}"/>
          </ac:grpSpMkLst>
        </pc:grpChg>
        <pc:graphicFrameChg chg="add mod">
          <ac:chgData name="Hugo Bernier" userId="846ef6cd-3f11-462c-a4be-44fff9f1a751" providerId="ADAL" clId="{6194E196-63A2-44ED-8BAC-B9F85642773C}" dt="2021-12-16T04:17:12.659" v="73" actId="1076"/>
          <ac:graphicFrameMkLst>
            <pc:docMk/>
            <pc:sldMk cId="2636939237" sldId="2076137579"/>
            <ac:graphicFrameMk id="25" creationId="{F77757B9-3E9F-42EF-B7C7-A7DC07C571C0}"/>
          </ac:graphicFrameMkLst>
        </pc:graphicFrameChg>
        <pc:picChg chg="del">
          <ac:chgData name="Hugo Bernier" userId="846ef6cd-3f11-462c-a4be-44fff9f1a751" providerId="ADAL" clId="{6194E196-63A2-44ED-8BAC-B9F85642773C}" dt="2021-12-16T04:18:07.041" v="77" actId="478"/>
          <ac:picMkLst>
            <pc:docMk/>
            <pc:sldMk cId="2636939237" sldId="2076137579"/>
            <ac:picMk id="27" creationId="{64C72913-1F84-4804-AD31-D365A9787AB7}"/>
          </ac:picMkLst>
        </pc:picChg>
        <pc:picChg chg="del">
          <ac:chgData name="Hugo Bernier" userId="846ef6cd-3f11-462c-a4be-44fff9f1a751" providerId="ADAL" clId="{6194E196-63A2-44ED-8BAC-B9F85642773C}" dt="2021-12-16T04:18:07.041" v="77" actId="478"/>
          <ac:picMkLst>
            <pc:docMk/>
            <pc:sldMk cId="2636939237" sldId="2076137579"/>
            <ac:picMk id="28" creationId="{552212ED-7E19-4286-B5FA-6D82FC5469E3}"/>
          </ac:picMkLst>
        </pc:picChg>
        <pc:picChg chg="add del mod ord">
          <ac:chgData name="Hugo Bernier" userId="846ef6cd-3f11-462c-a4be-44fff9f1a751" providerId="ADAL" clId="{6194E196-63A2-44ED-8BAC-B9F85642773C}" dt="2021-12-16T04:13:08.167" v="62" actId="478"/>
          <ac:picMkLst>
            <pc:docMk/>
            <pc:sldMk cId="2636939237" sldId="2076137579"/>
            <ac:picMk id="29" creationId="{DE658A07-9DCE-41D5-B7BD-38AD97B90B04}"/>
          </ac:picMkLst>
        </pc:picChg>
        <pc:picChg chg="del">
          <ac:chgData name="Hugo Bernier" userId="846ef6cd-3f11-462c-a4be-44fff9f1a751" providerId="ADAL" clId="{6194E196-63A2-44ED-8BAC-B9F85642773C}" dt="2021-12-16T03:56:36.626" v="4" actId="478"/>
          <ac:picMkLst>
            <pc:docMk/>
            <pc:sldMk cId="2636939237" sldId="2076137579"/>
            <ac:picMk id="30" creationId="{FE3E4880-8246-4225-8227-50B90546E260}"/>
          </ac:picMkLst>
        </pc:picChg>
        <pc:picChg chg="del">
          <ac:chgData name="Hugo Bernier" userId="846ef6cd-3f11-462c-a4be-44fff9f1a751" providerId="ADAL" clId="{6194E196-63A2-44ED-8BAC-B9F85642773C}" dt="2021-12-16T04:18:07.041" v="77" actId="478"/>
          <ac:picMkLst>
            <pc:docMk/>
            <pc:sldMk cId="2636939237" sldId="2076137579"/>
            <ac:picMk id="35" creationId="{3EA1BE2F-C398-4574-953D-B75DC66915F8}"/>
          </ac:picMkLst>
        </pc:picChg>
        <pc:picChg chg="del">
          <ac:chgData name="Hugo Bernier" userId="846ef6cd-3f11-462c-a4be-44fff9f1a751" providerId="ADAL" clId="{6194E196-63A2-44ED-8BAC-B9F85642773C}" dt="2021-12-16T04:18:07.041" v="77" actId="478"/>
          <ac:picMkLst>
            <pc:docMk/>
            <pc:sldMk cId="2636939237" sldId="2076137579"/>
            <ac:picMk id="36" creationId="{B70F0C9D-6017-4869-BCBC-181ABCED1744}"/>
          </ac:picMkLst>
        </pc:picChg>
        <pc:picChg chg="del">
          <ac:chgData name="Hugo Bernier" userId="846ef6cd-3f11-462c-a4be-44fff9f1a751" providerId="ADAL" clId="{6194E196-63A2-44ED-8BAC-B9F85642773C}" dt="2021-12-16T04:18:07.041" v="77" actId="478"/>
          <ac:picMkLst>
            <pc:docMk/>
            <pc:sldMk cId="2636939237" sldId="2076137579"/>
            <ac:picMk id="37" creationId="{75847BB9-1F1F-4F2E-AE1B-07D1C0EACFA2}"/>
          </ac:picMkLst>
        </pc:picChg>
        <pc:picChg chg="add mod modVis">
          <ac:chgData name="Hugo Bernier" userId="846ef6cd-3f11-462c-a4be-44fff9f1a751" providerId="ADAL" clId="{6194E196-63A2-44ED-8BAC-B9F85642773C}" dt="2021-12-16T04:17:58.735" v="76" actId="962"/>
          <ac:picMkLst>
            <pc:docMk/>
            <pc:sldMk cId="2636939237" sldId="2076137579"/>
            <ac:picMk id="40" creationId="{C776758C-2450-4660-ABA1-7ED9719CD4AF}"/>
          </ac:picMkLst>
        </pc:picChg>
        <pc:picChg chg="del">
          <ac:chgData name="Hugo Bernier" userId="846ef6cd-3f11-462c-a4be-44fff9f1a751" providerId="ADAL" clId="{6194E196-63A2-44ED-8BAC-B9F85642773C}" dt="2021-12-16T04:18:07.041" v="77" actId="478"/>
          <ac:picMkLst>
            <pc:docMk/>
            <pc:sldMk cId="2636939237" sldId="2076137579"/>
            <ac:picMk id="46" creationId="{189F0A85-4189-413D-A0C8-A5F3E2FF1168}"/>
          </ac:picMkLst>
        </pc:picChg>
        <pc:picChg chg="del">
          <ac:chgData name="Hugo Bernier" userId="846ef6cd-3f11-462c-a4be-44fff9f1a751" providerId="ADAL" clId="{6194E196-63A2-44ED-8BAC-B9F85642773C}" dt="2021-12-16T04:18:15.599" v="78" actId="478"/>
          <ac:picMkLst>
            <pc:docMk/>
            <pc:sldMk cId="2636939237" sldId="2076137579"/>
            <ac:picMk id="50" creationId="{9B2D6D50-33E6-42C7-87E6-9E706CE4BD21}"/>
          </ac:picMkLst>
        </pc:picChg>
        <pc:picChg chg="del">
          <ac:chgData name="Hugo Bernier" userId="846ef6cd-3f11-462c-a4be-44fff9f1a751" providerId="ADAL" clId="{6194E196-63A2-44ED-8BAC-B9F85642773C}" dt="2021-12-16T04:18:07.041" v="77" actId="478"/>
          <ac:picMkLst>
            <pc:docMk/>
            <pc:sldMk cId="2636939237" sldId="2076137579"/>
            <ac:picMk id="52" creationId="{CF3D1E12-E9E6-4A86-9FC7-235AB8E3D39A}"/>
          </ac:picMkLst>
        </pc:picChg>
        <pc:picChg chg="del">
          <ac:chgData name="Hugo Bernier" userId="846ef6cd-3f11-462c-a4be-44fff9f1a751" providerId="ADAL" clId="{6194E196-63A2-44ED-8BAC-B9F85642773C}" dt="2021-12-16T04:18:07.041" v="77" actId="478"/>
          <ac:picMkLst>
            <pc:docMk/>
            <pc:sldMk cId="2636939237" sldId="2076137579"/>
            <ac:picMk id="56" creationId="{F10722E0-C750-4C8E-97E9-08292467EB2C}"/>
          </ac:picMkLst>
        </pc:picChg>
        <pc:picChg chg="del">
          <ac:chgData name="Hugo Bernier" userId="846ef6cd-3f11-462c-a4be-44fff9f1a751" providerId="ADAL" clId="{6194E196-63A2-44ED-8BAC-B9F85642773C}" dt="2021-12-16T04:18:07.041" v="77" actId="478"/>
          <ac:picMkLst>
            <pc:docMk/>
            <pc:sldMk cId="2636939237" sldId="2076137579"/>
            <ac:picMk id="57" creationId="{F75BB09E-985C-4106-AF90-713DE0AD28B6}"/>
          </ac:picMkLst>
        </pc:picChg>
        <pc:picChg chg="del">
          <ac:chgData name="Hugo Bernier" userId="846ef6cd-3f11-462c-a4be-44fff9f1a751" providerId="ADAL" clId="{6194E196-63A2-44ED-8BAC-B9F85642773C}" dt="2021-12-16T04:18:07.041" v="77" actId="478"/>
          <ac:picMkLst>
            <pc:docMk/>
            <pc:sldMk cId="2636939237" sldId="2076137579"/>
            <ac:picMk id="1024" creationId="{DC26114D-A16F-42DF-ADC6-58FAFE4300D2}"/>
          </ac:picMkLst>
        </pc:picChg>
      </pc:sldChg>
      <pc:sldChg chg="modSp mod">
        <pc:chgData name="Hugo Bernier" userId="846ef6cd-3f11-462c-a4be-44fff9f1a751" providerId="ADAL" clId="{6194E196-63A2-44ED-8BAC-B9F85642773C}" dt="2021-12-16T15:02:33.228" v="384" actId="20577"/>
        <pc:sldMkLst>
          <pc:docMk/>
          <pc:sldMk cId="2628391176" sldId="2076137756"/>
        </pc:sldMkLst>
        <pc:spChg chg="mod">
          <ac:chgData name="Hugo Bernier" userId="846ef6cd-3f11-462c-a4be-44fff9f1a751" providerId="ADAL" clId="{6194E196-63A2-44ED-8BAC-B9F85642773C}" dt="2021-12-16T15:02:33.228" v="384" actId="20577"/>
          <ac:spMkLst>
            <pc:docMk/>
            <pc:sldMk cId="2628391176" sldId="2076137756"/>
            <ac:spMk id="19" creationId="{B96EE522-6672-435D-A47F-0B904BCE8C3A}"/>
          </ac:spMkLst>
        </pc:spChg>
      </pc:sldChg>
      <pc:sldChg chg="add mod ord modShow">
        <pc:chgData name="Hugo Bernier" userId="846ef6cd-3f11-462c-a4be-44fff9f1a751" providerId="ADAL" clId="{6194E196-63A2-44ED-8BAC-B9F85642773C}" dt="2021-12-16T04:08:57.048" v="28"/>
        <pc:sldMkLst>
          <pc:docMk/>
          <pc:sldMk cId="3743370006" sldId="2134805602"/>
        </pc:sldMkLst>
      </pc:sldChg>
      <pc:sldChg chg="addSp delSp modSp add mod modTransition delAnim modAnim modNotesTx">
        <pc:chgData name="Hugo Bernier" userId="846ef6cd-3f11-462c-a4be-44fff9f1a751" providerId="ADAL" clId="{6194E196-63A2-44ED-8BAC-B9F85642773C}" dt="2021-12-16T04:44:22.764" v="382"/>
        <pc:sldMkLst>
          <pc:docMk/>
          <pc:sldMk cId="1530001416" sldId="2134805603"/>
        </pc:sldMkLst>
        <pc:spChg chg="mod modVis">
          <ac:chgData name="Hugo Bernier" userId="846ef6cd-3f11-462c-a4be-44fff9f1a751" providerId="ADAL" clId="{6194E196-63A2-44ED-8BAC-B9F85642773C}" dt="2021-12-16T04:23:06.373" v="106" actId="14430"/>
          <ac:spMkLst>
            <pc:docMk/>
            <pc:sldMk cId="1530001416" sldId="2134805603"/>
            <ac:spMk id="2" creationId="{4EDF62F3-12E9-44F2-ADF4-F7AEA5750C8C}"/>
          </ac:spMkLst>
        </pc:spChg>
        <pc:spChg chg="mod">
          <ac:chgData name="Hugo Bernier" userId="846ef6cd-3f11-462c-a4be-44fff9f1a751" providerId="ADAL" clId="{6194E196-63A2-44ED-8BAC-B9F85642773C}" dt="2021-12-16T04:23:29.309" v="111"/>
          <ac:spMkLst>
            <pc:docMk/>
            <pc:sldMk cId="1530001416" sldId="2134805603"/>
            <ac:spMk id="3" creationId="{CBDC9C38-872E-4048-96FE-C321FEF21EC1}"/>
          </ac:spMkLst>
        </pc:spChg>
        <pc:spChg chg="del">
          <ac:chgData name="Hugo Bernier" userId="846ef6cd-3f11-462c-a4be-44fff9f1a751" providerId="ADAL" clId="{6194E196-63A2-44ED-8BAC-B9F85642773C}" dt="2021-12-16T04:22:47.162" v="104" actId="478"/>
          <ac:spMkLst>
            <pc:docMk/>
            <pc:sldMk cId="1530001416" sldId="2134805603"/>
            <ac:spMk id="5" creationId="{D99E2DB0-70F3-400F-878F-33AE8632B7BC}"/>
          </ac:spMkLst>
        </pc:spChg>
        <pc:spChg chg="add del mod">
          <ac:chgData name="Hugo Bernier" userId="846ef6cd-3f11-462c-a4be-44fff9f1a751" providerId="ADAL" clId="{6194E196-63A2-44ED-8BAC-B9F85642773C}" dt="2021-12-16T04:30:04.831" v="172" actId="21"/>
          <ac:spMkLst>
            <pc:docMk/>
            <pc:sldMk cId="1530001416" sldId="2134805603"/>
            <ac:spMk id="19" creationId="{3C54D978-8846-478F-8AD3-911196B5DDBD}"/>
          </ac:spMkLst>
        </pc:spChg>
        <pc:spChg chg="mod modVis">
          <ac:chgData name="Hugo Bernier" userId="846ef6cd-3f11-462c-a4be-44fff9f1a751" providerId="ADAL" clId="{6194E196-63A2-44ED-8BAC-B9F85642773C}" dt="2021-12-16T04:23:18.212" v="109" actId="14429"/>
          <ac:spMkLst>
            <pc:docMk/>
            <pc:sldMk cId="1530001416" sldId="2134805603"/>
            <ac:spMk id="21" creationId="{A806786B-11B2-4F52-8281-A01E01253691}"/>
          </ac:spMkLst>
        </pc:spChg>
        <pc:spChg chg="mod">
          <ac:chgData name="Hugo Bernier" userId="846ef6cd-3f11-462c-a4be-44fff9f1a751" providerId="ADAL" clId="{6194E196-63A2-44ED-8BAC-B9F85642773C}" dt="2021-12-16T04:23:16.150" v="108" actId="207"/>
          <ac:spMkLst>
            <pc:docMk/>
            <pc:sldMk cId="1530001416" sldId="2134805603"/>
            <ac:spMk id="22" creationId="{006A4644-32F0-4120-9BC3-E2716AE51C32}"/>
          </ac:spMkLst>
        </pc:spChg>
        <pc:graphicFrameChg chg="mod">
          <ac:chgData name="Hugo Bernier" userId="846ef6cd-3f11-462c-a4be-44fff9f1a751" providerId="ADAL" clId="{6194E196-63A2-44ED-8BAC-B9F85642773C}" dt="2021-12-16T04:36:55.921" v="349" actId="20577"/>
          <ac:graphicFrameMkLst>
            <pc:docMk/>
            <pc:sldMk cId="1530001416" sldId="2134805603"/>
            <ac:graphicFrameMk id="25" creationId="{F77757B9-3E9F-42EF-B7C7-A7DC07C571C0}"/>
          </ac:graphicFrameMkLst>
        </pc:graphicFrameChg>
        <pc:picChg chg="add mod ord">
          <ac:chgData name="Hugo Bernier" userId="846ef6cd-3f11-462c-a4be-44fff9f1a751" providerId="ADAL" clId="{6194E196-63A2-44ED-8BAC-B9F85642773C}" dt="2021-12-16T04:22:43.008" v="103" actId="167"/>
          <ac:picMkLst>
            <pc:docMk/>
            <pc:sldMk cId="1530001416" sldId="2134805603"/>
            <ac:picMk id="4" creationId="{59D65820-23C4-411E-B15E-E30D627D8C62}"/>
          </ac:picMkLst>
        </pc:picChg>
        <pc:picChg chg="add mod">
          <ac:chgData name="Hugo Bernier" userId="846ef6cd-3f11-462c-a4be-44fff9f1a751" providerId="ADAL" clId="{6194E196-63A2-44ED-8BAC-B9F85642773C}" dt="2021-12-16T04:39:38.601" v="351" actId="1076"/>
          <ac:picMkLst>
            <pc:docMk/>
            <pc:sldMk cId="1530001416" sldId="2134805603"/>
            <ac:picMk id="20" creationId="{A5979EEC-4C1D-4199-A7EF-8264B9E1B081}"/>
          </ac:picMkLst>
        </pc:picChg>
        <pc:picChg chg="del">
          <ac:chgData name="Hugo Bernier" userId="846ef6cd-3f11-462c-a4be-44fff9f1a751" providerId="ADAL" clId="{6194E196-63A2-44ED-8BAC-B9F85642773C}" dt="2021-12-16T04:22:23.283" v="98" actId="478"/>
          <ac:picMkLst>
            <pc:docMk/>
            <pc:sldMk cId="1530001416" sldId="2134805603"/>
            <ac:picMk id="40" creationId="{C776758C-2450-4660-ABA1-7ED9719CD4AF}"/>
          </ac:picMkLst>
        </pc:picChg>
      </pc:sldChg>
    </pc:docChg>
  </pc:docChgLst>
  <pc:docChgLst>
    <pc:chgData name="David Warner" userId="S::david_dwarnerii.com#ext#@microsoft.onmicrosoft.com::acafcf14-4098-4a83-9425-e73571277a06" providerId="AD" clId="Web-{E20CD6C1-045A-4D8D-AF9F-F55F242B463A}"/>
    <pc:docChg chg="modSld">
      <pc:chgData name="David Warner" userId="S::david_dwarnerii.com#ext#@microsoft.onmicrosoft.com::acafcf14-4098-4a83-9425-e73571277a06" providerId="AD" clId="Web-{E20CD6C1-045A-4D8D-AF9F-F55F242B463A}" dt="2021-12-30T14:06:09.609" v="11" actId="20577"/>
      <pc:docMkLst>
        <pc:docMk/>
      </pc:docMkLst>
      <pc:sldChg chg="delSp">
        <pc:chgData name="David Warner" userId="S::david_dwarnerii.com#ext#@microsoft.onmicrosoft.com::acafcf14-4098-4a83-9425-e73571277a06" providerId="AD" clId="Web-{E20CD6C1-045A-4D8D-AF9F-F55F242B463A}" dt="2021-12-30T14:05:32.983" v="0"/>
        <pc:sldMkLst>
          <pc:docMk/>
          <pc:sldMk cId="154491924" sldId="2134805599"/>
        </pc:sldMkLst>
        <pc:spChg chg="del">
          <ac:chgData name="David Warner" userId="S::david_dwarnerii.com#ext#@microsoft.onmicrosoft.com::acafcf14-4098-4a83-9425-e73571277a06" providerId="AD" clId="Web-{E20CD6C1-045A-4D8D-AF9F-F55F242B463A}" dt="2021-12-30T14:05:32.983" v="0"/>
          <ac:spMkLst>
            <pc:docMk/>
            <pc:sldMk cId="154491924" sldId="2134805599"/>
            <ac:spMk id="19" creationId="{F899C28B-8584-49B4-AB59-E2FE2E65D324}"/>
          </ac:spMkLst>
        </pc:spChg>
      </pc:sldChg>
      <pc:sldChg chg="modSp">
        <pc:chgData name="David Warner" userId="S::david_dwarnerii.com#ext#@microsoft.onmicrosoft.com::acafcf14-4098-4a83-9425-e73571277a06" providerId="AD" clId="Web-{E20CD6C1-045A-4D8D-AF9F-F55F242B463A}" dt="2021-12-30T14:06:09.609" v="11" actId="20577"/>
        <pc:sldMkLst>
          <pc:docMk/>
          <pc:sldMk cId="3743370006" sldId="2134805602"/>
        </pc:sldMkLst>
        <pc:spChg chg="mod">
          <ac:chgData name="David Warner" userId="S::david_dwarnerii.com#ext#@microsoft.onmicrosoft.com::acafcf14-4098-4a83-9425-e73571277a06" providerId="AD" clId="Web-{E20CD6C1-045A-4D8D-AF9F-F55F242B463A}" dt="2021-12-30T14:06:09.609" v="11" actId="20577"/>
          <ac:spMkLst>
            <pc:docMk/>
            <pc:sldMk cId="3743370006" sldId="2134805602"/>
            <ac:spMk id="2" creationId="{4EDF62F3-12E9-44F2-ADF4-F7AEA5750C8C}"/>
          </ac:spMkLst>
        </pc:spChg>
      </pc:sldChg>
    </pc:docChg>
  </pc:docChgLst>
  <pc:docChgLst>
    <pc:chgData name="David Warner" userId="S::david_dwarnerii.com#ext#@microsoft.onmicrosoft.com::acafcf14-4098-4a83-9425-e73571277a06" providerId="AD" clId="Web-{B4897FC9-D4D8-45FA-9E73-3CA255B1A2B5}"/>
    <pc:docChg chg="modSld">
      <pc:chgData name="David Warner" userId="S::david_dwarnerii.com#ext#@microsoft.onmicrosoft.com::acafcf14-4098-4a83-9425-e73571277a06" providerId="AD" clId="Web-{B4897FC9-D4D8-45FA-9E73-3CA255B1A2B5}" dt="2021-09-30T23:55:14.531" v="17" actId="20577"/>
      <pc:docMkLst>
        <pc:docMk/>
      </pc:docMkLst>
      <pc:sldChg chg="modSp">
        <pc:chgData name="David Warner" userId="S::david_dwarnerii.com#ext#@microsoft.onmicrosoft.com::acafcf14-4098-4a83-9425-e73571277a06" providerId="AD" clId="Web-{B4897FC9-D4D8-45FA-9E73-3CA255B1A2B5}" dt="2021-09-30T23:54:57.342" v="10" actId="20577"/>
        <pc:sldMkLst>
          <pc:docMk/>
          <pc:sldMk cId="10702720" sldId="2079"/>
        </pc:sldMkLst>
        <pc:spChg chg="mod">
          <ac:chgData name="David Warner" userId="S::david_dwarnerii.com#ext#@microsoft.onmicrosoft.com::acafcf14-4098-4a83-9425-e73571277a06" providerId="AD" clId="Web-{B4897FC9-D4D8-45FA-9E73-3CA255B1A2B5}" dt="2021-09-30T23:54:57.342" v="10"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B4897FC9-D4D8-45FA-9E73-3CA255B1A2B5}" dt="2021-09-30T23:55:14.531" v="17" actId="20577"/>
        <pc:sldMkLst>
          <pc:docMk/>
          <pc:sldMk cId="778883926" sldId="2076136264"/>
        </pc:sldMkLst>
        <pc:spChg chg="mod">
          <ac:chgData name="David Warner" userId="S::david_dwarnerii.com#ext#@microsoft.onmicrosoft.com::acafcf14-4098-4a83-9425-e73571277a06" providerId="AD" clId="Web-{B4897FC9-D4D8-45FA-9E73-3CA255B1A2B5}" dt="2021-09-30T23:55:14.531" v="17"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BEF78D51-BA79-443F-8DA4-38DA37805D3E}"/>
    <pc:docChg chg="addSld modSld sldOrd modSection">
      <pc:chgData name="David Warner" userId="S::david_dwarnerii.com#ext#@microsoft.onmicrosoft.com::acafcf14-4098-4a83-9425-e73571277a06" providerId="AD" clId="Web-{BEF78D51-BA79-443F-8DA4-38DA37805D3E}" dt="2021-10-20T19:13:57.913" v="217"/>
      <pc:docMkLst>
        <pc:docMk/>
      </pc:docMkLst>
      <pc:sldChg chg="delSp modSp">
        <pc:chgData name="David Warner" userId="S::david_dwarnerii.com#ext#@microsoft.onmicrosoft.com::acafcf14-4098-4a83-9425-e73571277a06" providerId="AD" clId="Web-{BEF78D51-BA79-443F-8DA4-38DA37805D3E}" dt="2021-10-20T19:13:57.913" v="217"/>
        <pc:sldMkLst>
          <pc:docMk/>
          <pc:sldMk cId="2636939237" sldId="2076137579"/>
        </pc:sldMkLst>
        <pc:spChg chg="mod">
          <ac:chgData name="David Warner" userId="S::david_dwarnerii.com#ext#@microsoft.onmicrosoft.com::acafcf14-4098-4a83-9425-e73571277a06" providerId="AD" clId="Web-{BEF78D51-BA79-443F-8DA4-38DA37805D3E}" dt="2021-10-20T19:13:54.272" v="216"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BEF78D51-BA79-443F-8DA4-38DA37805D3E}" dt="2021-10-20T18:54:41.997" v="1"/>
          <ac:spMkLst>
            <pc:docMk/>
            <pc:sldMk cId="2636939237" sldId="2076137579"/>
            <ac:spMk id="25" creationId="{4523C53C-B896-48CB-BF89-1F92F16727F2}"/>
          </ac:spMkLst>
        </pc:spChg>
        <pc:picChg chg="del mod">
          <ac:chgData name="David Warner" userId="S::david_dwarnerii.com#ext#@microsoft.onmicrosoft.com::acafcf14-4098-4a83-9425-e73571277a06" providerId="AD" clId="Web-{BEF78D51-BA79-443F-8DA4-38DA37805D3E}" dt="2021-10-20T19:02:32.245" v="22"/>
          <ac:picMkLst>
            <pc:docMk/>
            <pc:sldMk cId="2636939237" sldId="2076137579"/>
            <ac:picMk id="32" creationId="{1C8A8DDC-AFDC-463F-9C81-ACFC9D208E3B}"/>
          </ac:picMkLst>
        </pc:picChg>
        <pc:picChg chg="del mod">
          <ac:chgData name="David Warner" userId="S::david_dwarnerii.com#ext#@microsoft.onmicrosoft.com::acafcf14-4098-4a83-9425-e73571277a06" providerId="AD" clId="Web-{BEF78D51-BA79-443F-8DA4-38DA37805D3E}" dt="2021-10-20T19:13:57.913" v="217"/>
          <ac:picMkLst>
            <pc:docMk/>
            <pc:sldMk cId="2636939237" sldId="2076137579"/>
            <ac:picMk id="48" creationId="{BF70236C-EE76-433C-956D-1009F8EE2264}"/>
          </ac:picMkLst>
        </pc:picChg>
        <pc:picChg chg="del">
          <ac:chgData name="David Warner" userId="S::david_dwarnerii.com#ext#@microsoft.onmicrosoft.com::acafcf14-4098-4a83-9425-e73571277a06" providerId="AD" clId="Web-{BEF78D51-BA79-443F-8DA4-38DA37805D3E}" dt="2021-10-20T19:04:17.876" v="75"/>
          <ac:picMkLst>
            <pc:docMk/>
            <pc:sldMk cId="2636939237" sldId="2076137579"/>
            <ac:picMk id="52" creationId="{D66DE231-0B1A-49E1-815E-7ACF3F671413}"/>
          </ac:picMkLst>
        </pc:picChg>
        <pc:picChg chg="mod">
          <ac:chgData name="David Warner" userId="S::david_dwarnerii.com#ext#@microsoft.onmicrosoft.com::acafcf14-4098-4a83-9425-e73571277a06" providerId="AD" clId="Web-{BEF78D51-BA79-443F-8DA4-38DA37805D3E}" dt="2021-10-20T19:07:38.623" v="134" actId="1076"/>
          <ac:picMkLst>
            <pc:docMk/>
            <pc:sldMk cId="2636939237" sldId="2076137579"/>
            <ac:picMk id="54" creationId="{E103F19F-71DC-4670-A6E8-6DE5DB30DF34}"/>
          </ac:picMkLst>
        </pc:picChg>
        <pc:picChg chg="mod">
          <ac:chgData name="David Warner" userId="S::david_dwarnerii.com#ext#@microsoft.onmicrosoft.com::acafcf14-4098-4a83-9425-e73571277a06" providerId="AD" clId="Web-{BEF78D51-BA79-443F-8DA4-38DA37805D3E}" dt="2021-10-20T19:12:52.268" v="204" actId="1076"/>
          <ac:picMkLst>
            <pc:docMk/>
            <pc:sldMk cId="2636939237" sldId="2076137579"/>
            <ac:picMk id="55" creationId="{6C89A6D8-9025-4A0F-895A-A1F065CCC934}"/>
          </ac:picMkLst>
        </pc:picChg>
        <pc:picChg chg="mod">
          <ac:chgData name="David Warner" userId="S::david_dwarnerii.com#ext#@microsoft.onmicrosoft.com::acafcf14-4098-4a83-9425-e73571277a06" providerId="AD" clId="Web-{BEF78D51-BA79-443F-8DA4-38DA37805D3E}" dt="2021-10-20T19:02:13.337" v="19" actId="1076"/>
          <ac:picMkLst>
            <pc:docMk/>
            <pc:sldMk cId="2636939237" sldId="2076137579"/>
            <ac:picMk id="59" creationId="{8159DC71-B43C-4A9C-9B21-2A6E46CDE4DF}"/>
          </ac:picMkLst>
        </pc:picChg>
      </pc:sldChg>
      <pc:sldChg chg="add ord replId">
        <pc:chgData name="David Warner" userId="S::david_dwarnerii.com#ext#@microsoft.onmicrosoft.com::acafcf14-4098-4a83-9425-e73571277a06" providerId="AD" clId="Web-{BEF78D51-BA79-443F-8DA4-38DA37805D3E}" dt="2021-10-20T19:00:27.565" v="2"/>
        <pc:sldMkLst>
          <pc:docMk/>
          <pc:sldMk cId="1468240901" sldId="2147469561"/>
        </pc:sldMkLst>
      </pc:sldChg>
    </pc:docChg>
  </pc:docChgLst>
  <pc:docChgLst>
    <pc:chgData name="David Warner" userId="S::david_dwarnerii.com#ext#@microsoft.onmicrosoft.com::acafcf14-4098-4a83-9425-e73571277a06" providerId="AD" clId="Web-{2F163608-941B-475C-B3AC-00CD77AE0999}"/>
    <pc:docChg chg="modSld">
      <pc:chgData name="David Warner" userId="S::david_dwarnerii.com#ext#@microsoft.onmicrosoft.com::acafcf14-4098-4a83-9425-e73571277a06" providerId="AD" clId="Web-{2F163608-941B-475C-B3AC-00CD77AE0999}" dt="2021-11-16T21:18:21.810" v="107" actId="1076"/>
      <pc:docMkLst>
        <pc:docMk/>
      </pc:docMkLst>
      <pc:sldChg chg="addSp delSp modSp">
        <pc:chgData name="David Warner" userId="S::david_dwarnerii.com#ext#@microsoft.onmicrosoft.com::acafcf14-4098-4a83-9425-e73571277a06" providerId="AD" clId="Web-{2F163608-941B-475C-B3AC-00CD77AE0999}" dt="2021-11-16T21:09:29.766" v="20"/>
        <pc:sldMkLst>
          <pc:docMk/>
          <pc:sldMk cId="1812315545" sldId="2134805597"/>
        </pc:sldMkLst>
        <pc:spChg chg="del mod">
          <ac:chgData name="David Warner" userId="S::david_dwarnerii.com#ext#@microsoft.onmicrosoft.com::acafcf14-4098-4a83-9425-e73571277a06" providerId="AD" clId="Web-{2F163608-941B-475C-B3AC-00CD77AE0999}" dt="2021-11-16T21:09:29.766" v="20"/>
          <ac:spMkLst>
            <pc:docMk/>
            <pc:sldMk cId="1812315545" sldId="2134805597"/>
            <ac:spMk id="3" creationId="{055CED30-A3A6-4B9C-BF7C-62D85A71F9C9}"/>
          </ac:spMkLst>
        </pc:spChg>
        <pc:spChg chg="del">
          <ac:chgData name="David Warner" userId="S::david_dwarnerii.com#ext#@microsoft.onmicrosoft.com::acafcf14-4098-4a83-9425-e73571277a06" providerId="AD" clId="Web-{2F163608-941B-475C-B3AC-00CD77AE0999}" dt="2021-11-16T21:01:04.316" v="1"/>
          <ac:spMkLst>
            <pc:docMk/>
            <pc:sldMk cId="1812315545" sldId="2134805597"/>
            <ac:spMk id="4" creationId="{29BB40CC-15BF-4E55-8238-0AB0A5B6901C}"/>
          </ac:spMkLst>
        </pc:spChg>
        <pc:spChg chg="mod">
          <ac:chgData name="David Warner" userId="S::david_dwarnerii.com#ext#@microsoft.onmicrosoft.com::acafcf14-4098-4a83-9425-e73571277a06" providerId="AD" clId="Web-{2F163608-941B-475C-B3AC-00CD77AE0999}" dt="2021-11-16T21:06:10.276" v="19"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F163608-941B-475C-B3AC-00CD77AE0999}" dt="2021-11-16T21:01:06.238" v="2"/>
          <ac:picMkLst>
            <pc:docMk/>
            <pc:sldMk cId="1812315545" sldId="2134805597"/>
            <ac:picMk id="2" creationId="{F07B723B-1FAB-49F1-9BF5-0C42AF6B4584}"/>
          </ac:picMkLst>
        </pc:picChg>
        <pc:picChg chg="add mod modCrop">
          <ac:chgData name="David Warner" userId="S::david_dwarnerii.com#ext#@microsoft.onmicrosoft.com::acafcf14-4098-4a83-9425-e73571277a06" providerId="AD" clId="Web-{2F163608-941B-475C-B3AC-00CD77AE0999}" dt="2021-11-16T21:02:15.302" v="7"/>
          <ac:picMkLst>
            <pc:docMk/>
            <pc:sldMk cId="1812315545" sldId="2134805597"/>
            <ac:picMk id="5" creationId="{9357EBA2-EEB8-4E50-BEE6-56D97615C3F0}"/>
          </ac:picMkLst>
        </pc:picChg>
      </pc:sldChg>
      <pc:sldChg chg="delSp modSp">
        <pc:chgData name="David Warner" userId="S::david_dwarnerii.com#ext#@microsoft.onmicrosoft.com::acafcf14-4098-4a83-9425-e73571277a06" providerId="AD" clId="Web-{2F163608-941B-475C-B3AC-00CD77AE0999}" dt="2021-11-16T21:18:21.810" v="107" actId="1076"/>
        <pc:sldMkLst>
          <pc:docMk/>
          <pc:sldMk cId="154491924" sldId="2134805599"/>
        </pc:sldMkLst>
        <pc:spChg chg="mod">
          <ac:chgData name="David Warner" userId="S::david_dwarnerii.com#ext#@microsoft.onmicrosoft.com::acafcf14-4098-4a83-9425-e73571277a06" providerId="AD" clId="Web-{2F163608-941B-475C-B3AC-00CD77AE0999}" dt="2021-11-16T21:18:17.295" v="106"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2F163608-941B-475C-B3AC-00CD77AE0999}" dt="2021-11-16T21:17:00.730" v="85"/>
          <ac:spMkLst>
            <pc:docMk/>
            <pc:sldMk cId="154491924" sldId="2134805599"/>
            <ac:spMk id="19" creationId="{A236CA92-7CD2-4152-81A2-6321CE7D263F}"/>
          </ac:spMkLst>
        </pc:spChg>
        <pc:grpChg chg="mod">
          <ac:chgData name="David Warner" userId="S::david_dwarnerii.com#ext#@microsoft.onmicrosoft.com::acafcf14-4098-4a83-9425-e73571277a06" providerId="AD" clId="Web-{2F163608-941B-475C-B3AC-00CD77AE0999}" dt="2021-11-16T21:18:03.497" v="104" actId="1076"/>
          <ac:grpSpMkLst>
            <pc:docMk/>
            <pc:sldMk cId="154491924" sldId="2134805599"/>
            <ac:grpSpMk id="4" creationId="{F350EF97-1A18-41DF-9520-28D73C82218E}"/>
          </ac:grpSpMkLst>
        </pc:grpChg>
        <pc:picChg chg="del">
          <ac:chgData name="David Warner" userId="S::david_dwarnerii.com#ext#@microsoft.onmicrosoft.com::acafcf14-4098-4a83-9425-e73571277a06" providerId="AD" clId="Web-{2F163608-941B-475C-B3AC-00CD77AE0999}" dt="2021-11-16T21:17:12.605" v="87"/>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2F163608-941B-475C-B3AC-00CD77AE0999}" dt="2021-11-16T21:17:59.060" v="102"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2F163608-941B-475C-B3AC-00CD77AE0999}" dt="2021-11-16T21:18:21.810" v="107" actId="1076"/>
          <ac:picMkLst>
            <pc:docMk/>
            <pc:sldMk cId="154491924" sldId="2134805599"/>
            <ac:picMk id="29" creationId="{E8DC1192-0F89-4521-AC70-9EE3FE847BB2}"/>
          </ac:picMkLst>
        </pc:picChg>
        <pc:picChg chg="del">
          <ac:chgData name="David Warner" userId="S::david_dwarnerii.com#ext#@microsoft.onmicrosoft.com::acafcf14-4098-4a83-9425-e73571277a06" providerId="AD" clId="Web-{2F163608-941B-475C-B3AC-00CD77AE0999}" dt="2021-11-16T21:17:23.403" v="92"/>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2F163608-941B-475C-B3AC-00CD77AE0999}" dt="2021-11-16T21:18:07.451" v="105" actId="1076"/>
          <ac:picMkLst>
            <pc:docMk/>
            <pc:sldMk cId="154491924" sldId="2134805599"/>
            <ac:picMk id="2050" creationId="{4FEF73C7-6A9F-47FE-A7F8-DA46884CE383}"/>
          </ac:picMkLst>
        </pc:picChg>
      </pc:sldChg>
    </pc:docChg>
  </pc:docChgLst>
  <pc:docChgLst>
    <pc:chgData name="Julie Turner" userId="S::julie.turner_sympraxisconsulting.com#ext#@microsoft.onmicrosoft.com::51f00042-4c48-4111-9ee4-670ef2fc7d0e" providerId="AD" clId="Web-{AC13EAFC-5F58-4ACE-9F61-797854B31052}"/>
    <pc:docChg chg="modSld">
      <pc:chgData name="Julie Turner" userId="S::julie.turner_sympraxisconsulting.com#ext#@microsoft.onmicrosoft.com::51f00042-4c48-4111-9ee4-670ef2fc7d0e" providerId="AD" clId="Web-{AC13EAFC-5F58-4ACE-9F61-797854B31052}" dt="2021-12-13T22:12:29.861" v="70" actId="20577"/>
      <pc:docMkLst>
        <pc:docMk/>
      </pc:docMkLst>
      <pc:sldChg chg="delSp modSp">
        <pc:chgData name="Julie Turner" userId="S::julie.turner_sympraxisconsulting.com#ext#@microsoft.onmicrosoft.com::51f00042-4c48-4111-9ee4-670ef2fc7d0e" providerId="AD" clId="Web-{AC13EAFC-5F58-4ACE-9F61-797854B31052}" dt="2021-12-13T22:12:29.861" v="70" actId="20577"/>
        <pc:sldMkLst>
          <pc:docMk/>
          <pc:sldMk cId="2877399898" sldId="1623"/>
        </pc:sldMkLst>
        <pc:spChg chg="mod">
          <ac:chgData name="Julie Turner" userId="S::julie.turner_sympraxisconsulting.com#ext#@microsoft.onmicrosoft.com::51f00042-4c48-4111-9ee4-670ef2fc7d0e" providerId="AD" clId="Web-{AC13EAFC-5F58-4ACE-9F61-797854B31052}" dt="2021-12-13T22:12:29.861" v="70"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C13EAFC-5F58-4ACE-9F61-797854B31052}" dt="2021-12-13T22:10:49.499" v="0"/>
          <ac:spMkLst>
            <pc:docMk/>
            <pc:sldMk cId="2877399898" sldId="1623"/>
            <ac:spMk id="138" creationId="{4E9CB926-CA42-423F-B8EB-780248B3D671}"/>
          </ac:spMkLst>
        </pc:spChg>
      </pc:sldChg>
    </pc:docChg>
  </pc:docChgLst>
  <pc:docChgLst>
    <pc:chgData name="David Warner" userId="S::david_dwarnerii.com#ext#@microsoft.onmicrosoft.com::acafcf14-4098-4a83-9425-e73571277a06" providerId="AD" clId="Web-{3DD47801-086D-40AA-A3AE-275542C22AF3}"/>
    <pc:docChg chg="modSld">
      <pc:chgData name="David Warner" userId="S::david_dwarnerii.com#ext#@microsoft.onmicrosoft.com::acafcf14-4098-4a83-9425-e73571277a06" providerId="AD" clId="Web-{3DD47801-086D-40AA-A3AE-275542C22AF3}" dt="2021-09-07T13:57:11.878" v="14" actId="1076"/>
      <pc:docMkLst>
        <pc:docMk/>
      </pc:docMkLst>
      <pc:sldChg chg="addSp delSp modSp">
        <pc:chgData name="David Warner" userId="S::david_dwarnerii.com#ext#@microsoft.onmicrosoft.com::acafcf14-4098-4a83-9425-e73571277a06" providerId="AD" clId="Web-{3DD47801-086D-40AA-A3AE-275542C22AF3}" dt="2021-09-07T13:57:11.878" v="14" actId="1076"/>
        <pc:sldMkLst>
          <pc:docMk/>
          <pc:sldMk cId="357588276" sldId="2076136388"/>
        </pc:sldMkLst>
        <pc:spChg chg="del">
          <ac:chgData name="David Warner" userId="S::david_dwarnerii.com#ext#@microsoft.onmicrosoft.com::acafcf14-4098-4a83-9425-e73571277a06" providerId="AD" clId="Web-{3DD47801-086D-40AA-A3AE-275542C22AF3}" dt="2021-09-07T13:56:01.843" v="0"/>
          <ac:spMkLst>
            <pc:docMk/>
            <pc:sldMk cId="357588276" sldId="2076136388"/>
            <ac:spMk id="2" creationId="{72D14E9A-DEA5-40CE-85C8-397B00110AEB}"/>
          </ac:spMkLst>
        </pc:spChg>
        <pc:spChg chg="add mod">
          <ac:chgData name="David Warner" userId="S::david_dwarnerii.com#ext#@microsoft.onmicrosoft.com::acafcf14-4098-4a83-9425-e73571277a06" providerId="AD" clId="Web-{3DD47801-086D-40AA-A3AE-275542C22AF3}" dt="2021-09-07T13:57:02.487" v="9" actId="20577"/>
          <ac:spMkLst>
            <pc:docMk/>
            <pc:sldMk cId="357588276" sldId="2076136388"/>
            <ac:spMk id="10" creationId="{16E1CB8C-122B-4C5A-8724-D74AEC2B5DEC}"/>
          </ac:spMkLst>
        </pc:spChg>
        <pc:spChg chg="add del">
          <ac:chgData name="David Warner" userId="S::david_dwarnerii.com#ext#@microsoft.onmicrosoft.com::acafcf14-4098-4a83-9425-e73571277a06" providerId="AD" clId="Web-{3DD47801-086D-40AA-A3AE-275542C22AF3}" dt="2021-09-07T13:56:54.518" v="3"/>
          <ac:spMkLst>
            <pc:docMk/>
            <pc:sldMk cId="357588276" sldId="2076136388"/>
            <ac:spMk id="11" creationId="{03477876-6F7B-42BA-8034-F00C6D4D0825}"/>
          </ac:spMkLst>
        </pc:spChg>
        <pc:spChg chg="mod">
          <ac:chgData name="David Warner" userId="S::david_dwarnerii.com#ext#@microsoft.onmicrosoft.com::acafcf14-4098-4a83-9425-e73571277a06" providerId="AD" clId="Web-{3DD47801-086D-40AA-A3AE-275542C22AF3}" dt="2021-09-07T13:57:11.878" v="14" actId="1076"/>
          <ac:spMkLst>
            <pc:docMk/>
            <pc:sldMk cId="357588276" sldId="2076136388"/>
            <ac:spMk id="12" creationId="{58BAD4F2-FCCB-46F6-A78E-93E8E8A16346}"/>
          </ac:spMkLst>
        </pc:spChg>
      </pc:sldChg>
    </pc:docChg>
  </pc:docChgLst>
  <pc:docChgLst>
    <pc:chgData name="Julie Turner" userId="S::julie.turner_sympraxisconsulting.com#ext#@microsoft.onmicrosoft.com::51f00042-4c48-4111-9ee4-670ef2fc7d0e" providerId="AD" clId="Web-{2E5F311E-872E-43FC-9879-A987B7C6EBF1}"/>
    <pc:docChg chg="modSld">
      <pc:chgData name="Julie Turner" userId="S::julie.turner_sympraxisconsulting.com#ext#@microsoft.onmicrosoft.com::51f00042-4c48-4111-9ee4-670ef2fc7d0e" providerId="AD" clId="Web-{2E5F311E-872E-43FC-9879-A987B7C6EBF1}" dt="2022-06-28T20:04:32.568" v="78" actId="20577"/>
      <pc:docMkLst>
        <pc:docMk/>
      </pc:docMkLst>
      <pc:sldChg chg="delSp modSp">
        <pc:chgData name="Julie Turner" userId="S::julie.turner_sympraxisconsulting.com#ext#@microsoft.onmicrosoft.com::51f00042-4c48-4111-9ee4-670ef2fc7d0e" providerId="AD" clId="Web-{2E5F311E-872E-43FC-9879-A987B7C6EBF1}" dt="2022-06-28T20:04:32.568" v="78" actId="20577"/>
        <pc:sldMkLst>
          <pc:docMk/>
          <pc:sldMk cId="2877399898" sldId="1623"/>
        </pc:sldMkLst>
        <pc:spChg chg="mod">
          <ac:chgData name="Julie Turner" userId="S::julie.turner_sympraxisconsulting.com#ext#@microsoft.onmicrosoft.com::51f00042-4c48-4111-9ee4-670ef2fc7d0e" providerId="AD" clId="Web-{2E5F311E-872E-43FC-9879-A987B7C6EBF1}" dt="2022-06-28T20:04:32.568" v="7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2E5F311E-872E-43FC-9879-A987B7C6EBF1}" dt="2022-06-28T15:21:26.335" v="0"/>
          <ac:spMkLst>
            <pc:docMk/>
            <pc:sldMk cId="2877399898" sldId="1623"/>
            <ac:spMk id="138" creationId="{6C36921C-1832-3FAD-D783-23A9B1CE064B}"/>
          </ac:spMkLst>
        </pc:spChg>
      </pc:sldChg>
    </pc:docChg>
  </pc:docChgLst>
  <pc:docChgLst>
    <pc:chgData name="Alex Terentiev" userId="S::aterentiev@microsoft.com::b089aebb-68c6-439e-96df-7e98da5a759e" providerId="AD" clId="Web-{0D6542A2-33CA-FA2F-3344-C90ECDBEB386}"/>
    <pc:docChg chg="modSld">
      <pc:chgData name="Alex Terentiev" userId="S::aterentiev@microsoft.com::b089aebb-68c6-439e-96df-7e98da5a759e" providerId="AD" clId="Web-{0D6542A2-33CA-FA2F-3344-C90ECDBEB386}" dt="2022-03-07T15:06:02.943" v="0"/>
      <pc:docMkLst>
        <pc:docMk/>
      </pc:docMkLst>
      <pc:sldChg chg="delSp">
        <pc:chgData name="Alex Terentiev" userId="S::aterentiev@microsoft.com::b089aebb-68c6-439e-96df-7e98da5a759e" providerId="AD" clId="Web-{0D6542A2-33CA-FA2F-3344-C90ECDBEB386}" dt="2022-03-07T15:06:02.943" v="0"/>
        <pc:sldMkLst>
          <pc:docMk/>
          <pc:sldMk cId="4037611923" sldId="3334"/>
        </pc:sldMkLst>
        <pc:spChg chg="del">
          <ac:chgData name="Alex Terentiev" userId="S::aterentiev@microsoft.com::b089aebb-68c6-439e-96df-7e98da5a759e" providerId="AD" clId="Web-{0D6542A2-33CA-FA2F-3344-C90ECDBEB386}" dt="2022-03-07T15:06:02.943" v="0"/>
          <ac:spMkLst>
            <pc:docMk/>
            <pc:sldMk cId="4037611923" sldId="3334"/>
            <ac:spMk id="4" creationId="{E2BA49A7-8910-4E63-BC7B-FB1D0ADAA868}"/>
          </ac:spMkLst>
        </pc:spChg>
      </pc:sldChg>
    </pc:docChg>
  </pc:docChgLst>
  <pc:docChgLst>
    <pc:chgData name="Hugo Bernier" userId="846ef6cd-3f11-462c-a4be-44fff9f1a751" providerId="ADAL" clId="{4D4C36FC-96ED-404A-89A8-FE943C659687}"/>
    <pc:docChg chg="undo redo custSel modSld">
      <pc:chgData name="Hugo Bernier" userId="846ef6cd-3f11-462c-a4be-44fff9f1a751" providerId="ADAL" clId="{4D4C36FC-96ED-404A-89A8-FE943C659687}" dt="2021-11-04T13:58:41.930" v="624" actId="1035"/>
      <pc:docMkLst>
        <pc:docMk/>
      </pc:docMkLst>
      <pc:sldChg chg="addSp delSp modSp mod modAnim modNotesTx">
        <pc:chgData name="Hugo Bernier" userId="846ef6cd-3f11-462c-a4be-44fff9f1a751" providerId="ADAL" clId="{4D4C36FC-96ED-404A-89A8-FE943C659687}" dt="2021-11-04T13:58:41.930" v="624" actId="1035"/>
        <pc:sldMkLst>
          <pc:docMk/>
          <pc:sldMk cId="2636939237" sldId="2076137579"/>
        </pc:sldMkLst>
        <pc:spChg chg="mod">
          <ac:chgData name="Hugo Bernier" userId="846ef6cd-3f11-462c-a4be-44fff9f1a751" providerId="ADAL" clId="{4D4C36FC-96ED-404A-89A8-FE943C659687}" dt="2021-11-04T06:34:08.368" v="107"/>
          <ac:spMkLst>
            <pc:docMk/>
            <pc:sldMk cId="2636939237" sldId="2076137579"/>
            <ac:spMk id="2" creationId="{4EDF62F3-12E9-44F2-ADF4-F7AEA5750C8C}"/>
          </ac:spMkLst>
        </pc:spChg>
        <pc:spChg chg="mod">
          <ac:chgData name="Hugo Bernier" userId="846ef6cd-3f11-462c-a4be-44fff9f1a751" providerId="ADAL" clId="{4D4C36FC-96ED-404A-89A8-FE943C659687}" dt="2021-11-04T07:11:24.908" v="536" actId="6549"/>
          <ac:spMkLst>
            <pc:docMk/>
            <pc:sldMk cId="2636939237" sldId="2076137579"/>
            <ac:spMk id="3" creationId="{CBDC9C38-872E-4048-96FE-C321FEF21EC1}"/>
          </ac:spMkLst>
        </pc:spChg>
        <pc:spChg chg="mod">
          <ac:chgData name="Hugo Bernier" userId="846ef6cd-3f11-462c-a4be-44fff9f1a751" providerId="ADAL" clId="{4D4C36FC-96ED-404A-89A8-FE943C659687}" dt="2021-11-04T07:10:10.297" v="515" actId="14100"/>
          <ac:spMkLst>
            <pc:docMk/>
            <pc:sldMk cId="2636939237" sldId="2076137579"/>
            <ac:spMk id="5" creationId="{D99E2DB0-70F3-400F-878F-33AE8632B7BC}"/>
          </ac:spMkLst>
        </pc:spChg>
        <pc:spChg chg="mod">
          <ac:chgData name="Hugo Bernier" userId="846ef6cd-3f11-462c-a4be-44fff9f1a751" providerId="ADAL" clId="{4D4C36FC-96ED-404A-89A8-FE943C659687}" dt="2021-11-04T06:34:13.032" v="108"/>
          <ac:spMkLst>
            <pc:docMk/>
            <pc:sldMk cId="2636939237" sldId="2076137579"/>
            <ac:spMk id="7" creationId="{45E06D26-CB4F-4211-9C20-396E83CE39C5}"/>
          </ac:spMkLst>
        </pc:spChg>
        <pc:spChg chg="mod">
          <ac:chgData name="Hugo Bernier" userId="846ef6cd-3f11-462c-a4be-44fff9f1a751" providerId="ADAL" clId="{4D4C36FC-96ED-404A-89A8-FE943C659687}" dt="2021-11-04T06:34:13.032" v="108"/>
          <ac:spMkLst>
            <pc:docMk/>
            <pc:sldMk cId="2636939237" sldId="2076137579"/>
            <ac:spMk id="9" creationId="{920CFEEA-F765-4E87-81B2-A133ACBA7A81}"/>
          </ac:spMkLst>
        </pc:spChg>
        <pc:spChg chg="mod">
          <ac:chgData name="Hugo Bernier" userId="846ef6cd-3f11-462c-a4be-44fff9f1a751" providerId="ADAL" clId="{4D4C36FC-96ED-404A-89A8-FE943C659687}" dt="2021-11-04T06:34:13.032" v="108"/>
          <ac:spMkLst>
            <pc:docMk/>
            <pc:sldMk cId="2636939237" sldId="2076137579"/>
            <ac:spMk id="10" creationId="{BEBDB302-E127-4F81-91CF-8C35BE239919}"/>
          </ac:spMkLst>
        </pc:spChg>
        <pc:spChg chg="mod">
          <ac:chgData name="Hugo Bernier" userId="846ef6cd-3f11-462c-a4be-44fff9f1a751" providerId="ADAL" clId="{4D4C36FC-96ED-404A-89A8-FE943C659687}" dt="2021-11-04T06:34:13.032" v="108"/>
          <ac:spMkLst>
            <pc:docMk/>
            <pc:sldMk cId="2636939237" sldId="2076137579"/>
            <ac:spMk id="11" creationId="{FC0AF6A1-9C9D-470F-82B0-D36E8CCA70B0}"/>
          </ac:spMkLst>
        </pc:spChg>
        <pc:spChg chg="mod">
          <ac:chgData name="Hugo Bernier" userId="846ef6cd-3f11-462c-a4be-44fff9f1a751" providerId="ADAL" clId="{4D4C36FC-96ED-404A-89A8-FE943C659687}" dt="2021-11-04T06:34:13.032" v="108"/>
          <ac:spMkLst>
            <pc:docMk/>
            <pc:sldMk cId="2636939237" sldId="2076137579"/>
            <ac:spMk id="12" creationId="{E65972A8-A577-414A-B063-3BF9CB800825}"/>
          </ac:spMkLst>
        </pc:spChg>
        <pc:spChg chg="mod">
          <ac:chgData name="Hugo Bernier" userId="846ef6cd-3f11-462c-a4be-44fff9f1a751" providerId="ADAL" clId="{4D4C36FC-96ED-404A-89A8-FE943C659687}" dt="2021-11-04T06:34:13.032" v="108"/>
          <ac:spMkLst>
            <pc:docMk/>
            <pc:sldMk cId="2636939237" sldId="2076137579"/>
            <ac:spMk id="13" creationId="{A517F58B-1C69-4425-AE42-C5E34D352BFE}"/>
          </ac:spMkLst>
        </pc:spChg>
        <pc:spChg chg="mod">
          <ac:chgData name="Hugo Bernier" userId="846ef6cd-3f11-462c-a4be-44fff9f1a751" providerId="ADAL" clId="{4D4C36FC-96ED-404A-89A8-FE943C659687}" dt="2021-11-04T06:34:13.032" v="108"/>
          <ac:spMkLst>
            <pc:docMk/>
            <pc:sldMk cId="2636939237" sldId="2076137579"/>
            <ac:spMk id="14" creationId="{287B6401-7EE3-437F-8C06-EF8452FB10F2}"/>
          </ac:spMkLst>
        </pc:spChg>
        <pc:spChg chg="mod">
          <ac:chgData name="Hugo Bernier" userId="846ef6cd-3f11-462c-a4be-44fff9f1a751" providerId="ADAL" clId="{4D4C36FC-96ED-404A-89A8-FE943C659687}" dt="2021-11-04T06:34:13.032" v="108"/>
          <ac:spMkLst>
            <pc:docMk/>
            <pc:sldMk cId="2636939237" sldId="2076137579"/>
            <ac:spMk id="15" creationId="{0B768DE9-9A23-4B38-BE15-6936C76578E4}"/>
          </ac:spMkLst>
        </pc:spChg>
        <pc:spChg chg="mod">
          <ac:chgData name="Hugo Bernier" userId="846ef6cd-3f11-462c-a4be-44fff9f1a751" providerId="ADAL" clId="{4D4C36FC-96ED-404A-89A8-FE943C659687}" dt="2021-11-04T06:34:13.032" v="108"/>
          <ac:spMkLst>
            <pc:docMk/>
            <pc:sldMk cId="2636939237" sldId="2076137579"/>
            <ac:spMk id="16" creationId="{262012D8-1644-4484-81C4-CD804562E3E3}"/>
          </ac:spMkLst>
        </pc:spChg>
        <pc:spChg chg="mod">
          <ac:chgData name="Hugo Bernier" userId="846ef6cd-3f11-462c-a4be-44fff9f1a751" providerId="ADAL" clId="{4D4C36FC-96ED-404A-89A8-FE943C659687}" dt="2021-11-04T06:34:13.032" v="108"/>
          <ac:spMkLst>
            <pc:docMk/>
            <pc:sldMk cId="2636939237" sldId="2076137579"/>
            <ac:spMk id="17" creationId="{26B5D662-04DF-4C29-A9FE-8B8C3641D58B}"/>
          </ac:spMkLst>
        </pc:spChg>
        <pc:spChg chg="del">
          <ac:chgData name="Hugo Bernier" userId="846ef6cd-3f11-462c-a4be-44fff9f1a751" providerId="ADAL" clId="{4D4C36FC-96ED-404A-89A8-FE943C659687}" dt="2021-11-04T06:26:33.350" v="0" actId="478"/>
          <ac:spMkLst>
            <pc:docMk/>
            <pc:sldMk cId="2636939237" sldId="2076137579"/>
            <ac:spMk id="26" creationId="{034D6D45-F5A6-4F97-A292-2B6AA1CF4704}"/>
          </ac:spMkLst>
        </pc:spChg>
        <pc:spChg chg="add del mod ord">
          <ac:chgData name="Hugo Bernier" userId="846ef6cd-3f11-462c-a4be-44fff9f1a751" providerId="ADAL" clId="{4D4C36FC-96ED-404A-89A8-FE943C659687}" dt="2021-11-04T07:04:02.331" v="471" actId="21"/>
          <ac:spMkLst>
            <pc:docMk/>
            <pc:sldMk cId="2636939237" sldId="2076137579"/>
            <ac:spMk id="62" creationId="{32AD8598-A20F-4A7E-ADB5-5C42C7A45BBD}"/>
          </ac:spMkLst>
        </pc:spChg>
        <pc:grpChg chg="del mod">
          <ac:chgData name="Hugo Bernier" userId="846ef6cd-3f11-462c-a4be-44fff9f1a751" providerId="ADAL" clId="{4D4C36FC-96ED-404A-89A8-FE943C659687}" dt="2021-11-04T06:33:41.132" v="99" actId="165"/>
          <ac:grpSpMkLst>
            <pc:docMk/>
            <pc:sldMk cId="2636939237" sldId="2076137579"/>
            <ac:grpSpMk id="4" creationId="{87374DAE-1F11-415D-B2D9-35C7D71375F3}"/>
          </ac:grpSpMkLst>
        </pc:grpChg>
        <pc:grpChg chg="mod">
          <ac:chgData name="Hugo Bernier" userId="846ef6cd-3f11-462c-a4be-44fff9f1a751" providerId="ADAL" clId="{4D4C36FC-96ED-404A-89A8-FE943C659687}" dt="2021-11-04T06:34:13.032" v="108"/>
          <ac:grpSpMkLst>
            <pc:docMk/>
            <pc:sldMk cId="2636939237" sldId="2076137579"/>
            <ac:grpSpMk id="6" creationId="{32A851F9-0804-4706-B30B-A13EB48A51A8}"/>
          </ac:grpSpMkLst>
        </pc:grpChg>
        <pc:grpChg chg="mod">
          <ac:chgData name="Hugo Bernier" userId="846ef6cd-3f11-462c-a4be-44fff9f1a751" providerId="ADAL" clId="{4D4C36FC-96ED-404A-89A8-FE943C659687}" dt="2021-11-04T06:34:13.032" v="108"/>
          <ac:grpSpMkLst>
            <pc:docMk/>
            <pc:sldMk cId="2636939237" sldId="2076137579"/>
            <ac:grpSpMk id="8" creationId="{ABED0068-1FEE-4EE1-90D4-5125F959256B}"/>
          </ac:grpSpMkLst>
        </pc:grpChg>
        <pc:grpChg chg="add mod">
          <ac:chgData name="Hugo Bernier" userId="846ef6cd-3f11-462c-a4be-44fff9f1a751" providerId="ADAL" clId="{4D4C36FC-96ED-404A-89A8-FE943C659687}" dt="2021-11-04T07:13:46.209" v="612" actId="1035"/>
          <ac:grpSpMkLst>
            <pc:docMk/>
            <pc:sldMk cId="2636939237" sldId="2076137579"/>
            <ac:grpSpMk id="1029" creationId="{AFCEA885-1119-40A2-A5DB-7CBA66154F28}"/>
          </ac:grpSpMkLst>
        </pc:grpChg>
        <pc:picChg chg="del topLvl">
          <ac:chgData name="Hugo Bernier" userId="846ef6cd-3f11-462c-a4be-44fff9f1a751" providerId="ADAL" clId="{4D4C36FC-96ED-404A-89A8-FE943C659687}" dt="2021-11-04T06:33:47.390" v="104" actId="478"/>
          <ac:picMkLst>
            <pc:docMk/>
            <pc:sldMk cId="2636939237" sldId="2076137579"/>
            <ac:picMk id="19" creationId="{9D1148C7-D4C4-427E-9088-298D6AC54E05}"/>
          </ac:picMkLst>
        </pc:picChg>
        <pc:picChg chg="del">
          <ac:chgData name="Hugo Bernier" userId="846ef6cd-3f11-462c-a4be-44fff9f1a751" providerId="ADAL" clId="{4D4C36FC-96ED-404A-89A8-FE943C659687}" dt="2021-11-04T06:27:15.675" v="9" actId="478"/>
          <ac:picMkLst>
            <pc:docMk/>
            <pc:sldMk cId="2636939237" sldId="2076137579"/>
            <ac:picMk id="20" creationId="{9B2A0845-6AF2-4F39-91A2-30BF3EA9B2DB}"/>
          </ac:picMkLst>
        </pc:picChg>
        <pc:picChg chg="del topLvl">
          <ac:chgData name="Hugo Bernier" userId="846ef6cd-3f11-462c-a4be-44fff9f1a751" providerId="ADAL" clId="{4D4C36FC-96ED-404A-89A8-FE943C659687}" dt="2021-11-04T06:33:44.559" v="100" actId="478"/>
          <ac:picMkLst>
            <pc:docMk/>
            <pc:sldMk cId="2636939237" sldId="2076137579"/>
            <ac:picMk id="23" creationId="{ACE82422-C528-45EB-98F2-1A2A81B879A3}"/>
          </ac:picMkLst>
        </pc:picChg>
        <pc:picChg chg="del topLvl">
          <ac:chgData name="Hugo Bernier" userId="846ef6cd-3f11-462c-a4be-44fff9f1a751" providerId="ADAL" clId="{4D4C36FC-96ED-404A-89A8-FE943C659687}" dt="2021-11-04T06:33:46.654" v="103" actId="478"/>
          <ac:picMkLst>
            <pc:docMk/>
            <pc:sldMk cId="2636939237" sldId="2076137579"/>
            <ac:picMk id="24" creationId="{E3A1445A-21CD-4F8F-B4E4-39B695594F02}"/>
          </ac:picMkLst>
        </pc:picChg>
        <pc:picChg chg="del">
          <ac:chgData name="Hugo Bernier" userId="846ef6cd-3f11-462c-a4be-44fff9f1a751" providerId="ADAL" clId="{4D4C36FC-96ED-404A-89A8-FE943C659687}" dt="2021-11-04T06:27:05.734" v="4" actId="478"/>
          <ac:picMkLst>
            <pc:docMk/>
            <pc:sldMk cId="2636939237" sldId="2076137579"/>
            <ac:picMk id="25" creationId="{A4FDB1FC-22A3-4006-B800-47391C8563A6}"/>
          </ac:picMkLst>
        </pc:picChg>
        <pc:picChg chg="add mod ord modVis">
          <ac:chgData name="Hugo Bernier" userId="846ef6cd-3f11-462c-a4be-44fff9f1a751" providerId="ADAL" clId="{4D4C36FC-96ED-404A-89A8-FE943C659687}" dt="2021-11-04T13:58:19.713" v="620" actId="13244"/>
          <ac:picMkLst>
            <pc:docMk/>
            <pc:sldMk cId="2636939237" sldId="2076137579"/>
            <ac:picMk id="38" creationId="{AC5E4959-312E-467D-A8C6-31453E4E792D}"/>
          </ac:picMkLst>
        </pc:picChg>
        <pc:picChg chg="add mod ord modVis">
          <ac:chgData name="Hugo Bernier" userId="846ef6cd-3f11-462c-a4be-44fff9f1a751" providerId="ADAL" clId="{4D4C36FC-96ED-404A-89A8-FE943C659687}" dt="2021-11-04T13:58:41.930" v="624" actId="1035"/>
          <ac:picMkLst>
            <pc:docMk/>
            <pc:sldMk cId="2636939237" sldId="2076137579"/>
            <ac:picMk id="40" creationId="{F13CC415-577F-40E0-BD05-C274516020EF}"/>
          </ac:picMkLst>
        </pc:picChg>
        <pc:picChg chg="del">
          <ac:chgData name="Hugo Bernier" userId="846ef6cd-3f11-462c-a4be-44fff9f1a751" providerId="ADAL" clId="{4D4C36FC-96ED-404A-89A8-FE943C659687}" dt="2021-11-04T06:32:23.134" v="69" actId="478"/>
          <ac:picMkLst>
            <pc:docMk/>
            <pc:sldMk cId="2636939237" sldId="2076137579"/>
            <ac:picMk id="41" creationId="{48217581-ED70-47B6-9458-1D5026B47036}"/>
          </ac:picMkLst>
        </pc:picChg>
        <pc:picChg chg="del">
          <ac:chgData name="Hugo Bernier" userId="846ef6cd-3f11-462c-a4be-44fff9f1a751" providerId="ADAL" clId="{4D4C36FC-96ED-404A-89A8-FE943C659687}" dt="2021-11-04T06:27:14.549" v="8" actId="478"/>
          <ac:picMkLst>
            <pc:docMk/>
            <pc:sldMk cId="2636939237" sldId="2076137579"/>
            <ac:picMk id="42" creationId="{C1D92697-A3F3-4C62-AFB8-F4772E07A236}"/>
          </ac:picMkLst>
        </pc:picChg>
        <pc:picChg chg="del">
          <ac:chgData name="Hugo Bernier" userId="846ef6cd-3f11-462c-a4be-44fff9f1a751" providerId="ADAL" clId="{4D4C36FC-96ED-404A-89A8-FE943C659687}" dt="2021-11-04T06:27:13.679" v="7" actId="478"/>
          <ac:picMkLst>
            <pc:docMk/>
            <pc:sldMk cId="2636939237" sldId="2076137579"/>
            <ac:picMk id="43" creationId="{0B52C034-3851-49FA-AF03-53B4CD361636}"/>
          </ac:picMkLst>
        </pc:picChg>
        <pc:picChg chg="del">
          <ac:chgData name="Hugo Bernier" userId="846ef6cd-3f11-462c-a4be-44fff9f1a751" providerId="ADAL" clId="{4D4C36FC-96ED-404A-89A8-FE943C659687}" dt="2021-11-04T06:32:24.063" v="70" actId="478"/>
          <ac:picMkLst>
            <pc:docMk/>
            <pc:sldMk cId="2636939237" sldId="2076137579"/>
            <ac:picMk id="44" creationId="{7FBACC14-C566-4C70-B872-3E028C83152C}"/>
          </ac:picMkLst>
        </pc:picChg>
        <pc:picChg chg="del">
          <ac:chgData name="Hugo Bernier" userId="846ef6cd-3f11-462c-a4be-44fff9f1a751" providerId="ADAL" clId="{4D4C36FC-96ED-404A-89A8-FE943C659687}" dt="2021-11-04T06:32:24.814" v="71" actId="478"/>
          <ac:picMkLst>
            <pc:docMk/>
            <pc:sldMk cId="2636939237" sldId="2076137579"/>
            <ac:picMk id="45" creationId="{40CF2C15-426E-48DF-A8EE-84AEBD78791E}"/>
          </ac:picMkLst>
        </pc:picChg>
        <pc:picChg chg="add mod">
          <ac:chgData name="Hugo Bernier" userId="846ef6cd-3f11-462c-a4be-44fff9f1a751" providerId="ADAL" clId="{4D4C36FC-96ED-404A-89A8-FE943C659687}" dt="2021-11-04T07:13:46.209" v="612" actId="1035"/>
          <ac:picMkLst>
            <pc:docMk/>
            <pc:sldMk cId="2636939237" sldId="2076137579"/>
            <ac:picMk id="47" creationId="{223179FF-62C8-4A93-9CF4-9825357DD3DE}"/>
          </ac:picMkLst>
        </pc:picChg>
        <pc:picChg chg="del">
          <ac:chgData name="Hugo Bernier" userId="846ef6cd-3f11-462c-a4be-44fff9f1a751" providerId="ADAL" clId="{4D4C36FC-96ED-404A-89A8-FE943C659687}" dt="2021-11-04T06:27:11.568" v="5" actId="478"/>
          <ac:picMkLst>
            <pc:docMk/>
            <pc:sldMk cId="2636939237" sldId="2076137579"/>
            <ac:picMk id="49" creationId="{B107DBC6-6BA1-43C8-BECB-DA10BD715758}"/>
          </ac:picMkLst>
        </pc:picChg>
        <pc:picChg chg="del">
          <ac:chgData name="Hugo Bernier" userId="846ef6cd-3f11-462c-a4be-44fff9f1a751" providerId="ADAL" clId="{4D4C36FC-96ED-404A-89A8-FE943C659687}" dt="2021-11-04T06:32:22.237" v="68" actId="478"/>
          <ac:picMkLst>
            <pc:docMk/>
            <pc:sldMk cId="2636939237" sldId="2076137579"/>
            <ac:picMk id="51" creationId="{79D5CA5C-6F52-4344-A8A7-93F7A680ABF5}"/>
          </ac:picMkLst>
        </pc:picChg>
        <pc:picChg chg="mod">
          <ac:chgData name="Hugo Bernier" userId="846ef6cd-3f11-462c-a4be-44fff9f1a751" providerId="ADAL" clId="{4D4C36FC-96ED-404A-89A8-FE943C659687}" dt="2021-11-04T06:48:28.993" v="200" actId="1076"/>
          <ac:picMkLst>
            <pc:docMk/>
            <pc:sldMk cId="2636939237" sldId="2076137579"/>
            <ac:picMk id="52" creationId="{CF3D1E12-E9E6-4A86-9FC7-235AB8E3D39A}"/>
          </ac:picMkLst>
        </pc:picChg>
        <pc:picChg chg="del">
          <ac:chgData name="Hugo Bernier" userId="846ef6cd-3f11-462c-a4be-44fff9f1a751" providerId="ADAL" clId="{4D4C36FC-96ED-404A-89A8-FE943C659687}" dt="2021-11-04T06:27:12.914" v="6" actId="478"/>
          <ac:picMkLst>
            <pc:docMk/>
            <pc:sldMk cId="2636939237" sldId="2076137579"/>
            <ac:picMk id="53" creationId="{BBBC493E-5150-458A-AC20-DF479C572EED}"/>
          </ac:picMkLst>
        </pc:picChg>
        <pc:picChg chg="del">
          <ac:chgData name="Hugo Bernier" userId="846ef6cd-3f11-462c-a4be-44fff9f1a751" providerId="ADAL" clId="{4D4C36FC-96ED-404A-89A8-FE943C659687}" dt="2021-11-04T06:26:41.013" v="2" actId="478"/>
          <ac:picMkLst>
            <pc:docMk/>
            <pc:sldMk cId="2636939237" sldId="2076137579"/>
            <ac:picMk id="54" creationId="{E103F19F-71DC-4670-A6E8-6DE5DB30DF34}"/>
          </ac:picMkLst>
        </pc:picChg>
        <pc:picChg chg="del">
          <ac:chgData name="Hugo Bernier" userId="846ef6cd-3f11-462c-a4be-44fff9f1a751" providerId="ADAL" clId="{4D4C36FC-96ED-404A-89A8-FE943C659687}" dt="2021-11-04T06:26:37.218" v="1" actId="478"/>
          <ac:picMkLst>
            <pc:docMk/>
            <pc:sldMk cId="2636939237" sldId="2076137579"/>
            <ac:picMk id="55" creationId="{6C89A6D8-9025-4A0F-895A-A1F065CCC934}"/>
          </ac:picMkLst>
        </pc:picChg>
        <pc:picChg chg="mod">
          <ac:chgData name="Hugo Bernier" userId="846ef6cd-3f11-462c-a4be-44fff9f1a751" providerId="ADAL" clId="{4D4C36FC-96ED-404A-89A8-FE943C659687}" dt="2021-11-04T06:47:13.515" v="178" actId="1076"/>
          <ac:picMkLst>
            <pc:docMk/>
            <pc:sldMk cId="2636939237" sldId="2076137579"/>
            <ac:picMk id="56" creationId="{F10722E0-C750-4C8E-97E9-08292467EB2C}"/>
          </ac:picMkLst>
        </pc:picChg>
        <pc:picChg chg="add del mod">
          <ac:chgData name="Hugo Bernier" userId="846ef6cd-3f11-462c-a4be-44fff9f1a751" providerId="ADAL" clId="{4D4C36FC-96ED-404A-89A8-FE943C659687}" dt="2021-11-04T07:02:12.168" v="464" actId="478"/>
          <ac:picMkLst>
            <pc:docMk/>
            <pc:sldMk cId="2636939237" sldId="2076137579"/>
            <ac:picMk id="58" creationId="{78EBB25A-62CA-4040-9B86-7F24416C88E1}"/>
          </ac:picMkLst>
        </pc:picChg>
        <pc:picChg chg="del">
          <ac:chgData name="Hugo Bernier" userId="846ef6cd-3f11-462c-a4be-44fff9f1a751" providerId="ADAL" clId="{4D4C36FC-96ED-404A-89A8-FE943C659687}" dt="2021-11-04T07:10:35.935" v="532" actId="478"/>
          <ac:picMkLst>
            <pc:docMk/>
            <pc:sldMk cId="2636939237" sldId="2076137579"/>
            <ac:picMk id="59" creationId="{8159DC71-B43C-4A9C-9B21-2A6E46CDE4DF}"/>
          </ac:picMkLst>
        </pc:picChg>
        <pc:picChg chg="add del mod">
          <ac:chgData name="Hugo Bernier" userId="846ef6cd-3f11-462c-a4be-44fff9f1a751" providerId="ADAL" clId="{4D4C36FC-96ED-404A-89A8-FE943C659687}" dt="2021-11-04T07:04:02.331" v="471" actId="21"/>
          <ac:picMkLst>
            <pc:docMk/>
            <pc:sldMk cId="2636939237" sldId="2076137579"/>
            <ac:picMk id="61" creationId="{DD1D1A46-A1E4-4EA7-8C16-7C1818DA46F9}"/>
          </ac:picMkLst>
        </pc:picChg>
        <pc:picChg chg="add mod">
          <ac:chgData name="Hugo Bernier" userId="846ef6cd-3f11-462c-a4be-44fff9f1a751" providerId="ADAL" clId="{4D4C36FC-96ED-404A-89A8-FE943C659687}" dt="2021-11-04T07:11:32.824" v="537" actId="1076"/>
          <ac:picMkLst>
            <pc:docMk/>
            <pc:sldMk cId="2636939237" sldId="2076137579"/>
            <ac:picMk id="1024" creationId="{DC26114D-A16F-42DF-ADC6-58FAFE4300D2}"/>
          </ac:picMkLst>
        </pc:picChg>
        <pc:picChg chg="mod topLvl">
          <ac:chgData name="Hugo Bernier" userId="846ef6cd-3f11-462c-a4be-44fff9f1a751" providerId="ADAL" clId="{4D4C36FC-96ED-404A-89A8-FE943C659687}" dt="2021-11-04T07:13:46.209" v="612" actId="1035"/>
          <ac:picMkLst>
            <pc:docMk/>
            <pc:sldMk cId="2636939237" sldId="2076137579"/>
            <ac:picMk id="1026" creationId="{39605C1A-6047-414E-8A8C-66E7831DCEA5}"/>
          </ac:picMkLst>
        </pc:picChg>
        <pc:picChg chg="add mod">
          <ac:chgData name="Hugo Bernier" userId="846ef6cd-3f11-462c-a4be-44fff9f1a751" providerId="ADAL" clId="{4D4C36FC-96ED-404A-89A8-FE943C659687}" dt="2021-11-04T07:13:46.209" v="612" actId="1035"/>
          <ac:picMkLst>
            <pc:docMk/>
            <pc:sldMk cId="2636939237" sldId="2076137579"/>
            <ac:picMk id="1027" creationId="{6901A96A-FD7D-4905-8A89-3CE89BDE45F1}"/>
          </ac:picMkLst>
        </pc:picChg>
        <pc:picChg chg="add mod">
          <ac:chgData name="Hugo Bernier" userId="846ef6cd-3f11-462c-a4be-44fff9f1a751" providerId="ADAL" clId="{4D4C36FC-96ED-404A-89A8-FE943C659687}" dt="2021-11-04T07:13:46.209" v="612" actId="1035"/>
          <ac:picMkLst>
            <pc:docMk/>
            <pc:sldMk cId="2636939237" sldId="2076137579"/>
            <ac:picMk id="1028" creationId="{D67CF224-3E83-4A5A-8F83-32E740187C93}"/>
          </ac:picMkLst>
        </pc:picChg>
        <pc:picChg chg="add mod">
          <ac:chgData name="Hugo Bernier" userId="846ef6cd-3f11-462c-a4be-44fff9f1a751" providerId="ADAL" clId="{4D4C36FC-96ED-404A-89A8-FE943C659687}" dt="2021-11-04T07:13:46.209" v="612" actId="1035"/>
          <ac:picMkLst>
            <pc:docMk/>
            <pc:sldMk cId="2636939237" sldId="2076137579"/>
            <ac:picMk id="1030" creationId="{7A0FD7B4-7350-4E21-9EF8-B38F55EEBC2A}"/>
          </ac:picMkLst>
        </pc:picChg>
        <pc:picChg chg="del topLvl">
          <ac:chgData name="Hugo Bernier" userId="846ef6cd-3f11-462c-a4be-44fff9f1a751" providerId="ADAL" clId="{4D4C36FC-96ED-404A-89A8-FE943C659687}" dt="2021-11-04T06:33:46.100" v="102" actId="478"/>
          <ac:picMkLst>
            <pc:docMk/>
            <pc:sldMk cId="2636939237" sldId="2076137579"/>
            <ac:picMk id="2050" creationId="{80CDF1FF-6A8D-42E0-88ED-B802967D6EF3}"/>
          </ac:picMkLst>
        </pc:picChg>
        <pc:picChg chg="del topLvl">
          <ac:chgData name="Hugo Bernier" userId="846ef6cd-3f11-462c-a4be-44fff9f1a751" providerId="ADAL" clId="{4D4C36FC-96ED-404A-89A8-FE943C659687}" dt="2021-11-04T06:33:45.439" v="101" actId="478"/>
          <ac:picMkLst>
            <pc:docMk/>
            <pc:sldMk cId="2636939237" sldId="2076137579"/>
            <ac:picMk id="3074" creationId="{B5A61A99-867E-48A1-9BB6-4EC49CCFB208}"/>
          </ac:picMkLst>
        </pc:picChg>
      </pc:sldChg>
    </pc:docChg>
  </pc:docChgLst>
  <pc:docChgLst>
    <pc:chgData name="David Warner" userId="S::davidwarner@microsoft.com::51ffa14d-fdfd-4571-a787-ad4b3bb92711" providerId="AD" clId="Web-{A616A3D9-B8CC-45C1-9626-F386D4E213F1}"/>
    <pc:docChg chg="delSld modSld modSection">
      <pc:chgData name="David Warner" userId="S::davidwarner@microsoft.com::51ffa14d-fdfd-4571-a787-ad4b3bb92711" providerId="AD" clId="Web-{A616A3D9-B8CC-45C1-9626-F386D4E213F1}" dt="2022-06-02T15:35:33.788" v="25"/>
      <pc:docMkLst>
        <pc:docMk/>
      </pc:docMkLst>
      <pc:sldChg chg="modSp">
        <pc:chgData name="David Warner" userId="S::davidwarner@microsoft.com::51ffa14d-fdfd-4571-a787-ad4b3bb92711" providerId="AD" clId="Web-{A616A3D9-B8CC-45C1-9626-F386D4E213F1}" dt="2022-06-02T15:35:12.834" v="14" actId="20577"/>
        <pc:sldMkLst>
          <pc:docMk/>
          <pc:sldMk cId="2967945684" sldId="277"/>
        </pc:sldMkLst>
        <pc:spChg chg="mod">
          <ac:chgData name="David Warner" userId="S::davidwarner@microsoft.com::51ffa14d-fdfd-4571-a787-ad4b3bb92711" providerId="AD" clId="Web-{A616A3D9-B8CC-45C1-9626-F386D4E213F1}" dt="2022-06-02T15:35:12.834" v="14" actId="20577"/>
          <ac:spMkLst>
            <pc:docMk/>
            <pc:sldMk cId="2967945684" sldId="277"/>
            <ac:spMk id="4" creationId="{A04E16D6-6682-4068-BF11-BA8E4E8E1BBC}"/>
          </ac:spMkLst>
        </pc:spChg>
      </pc:sldChg>
      <pc:sldChg chg="modSp">
        <pc:chgData name="David Warner" userId="S::davidwarner@microsoft.com::51ffa14d-fdfd-4571-a787-ad4b3bb92711" providerId="AD" clId="Web-{A616A3D9-B8CC-45C1-9626-F386D4E213F1}" dt="2022-06-02T15:34:46.597" v="1" actId="20577"/>
        <pc:sldMkLst>
          <pc:docMk/>
          <pc:sldMk cId="287163252" sldId="1567"/>
        </pc:sldMkLst>
        <pc:spChg chg="mod">
          <ac:chgData name="David Warner" userId="S::davidwarner@microsoft.com::51ffa14d-fdfd-4571-a787-ad4b3bb92711" providerId="AD" clId="Web-{A616A3D9-B8CC-45C1-9626-F386D4E213F1}" dt="2022-06-02T15:34:46.597" v="1" actId="20577"/>
          <ac:spMkLst>
            <pc:docMk/>
            <pc:sldMk cId="287163252" sldId="1567"/>
            <ac:spMk id="8" creationId="{00000000-0000-0000-0000-000000000000}"/>
          </ac:spMkLst>
        </pc:spChg>
      </pc:sldChg>
      <pc:sldChg chg="addSp">
        <pc:chgData name="David Warner" userId="S::davidwarner@microsoft.com::51ffa14d-fdfd-4571-a787-ad4b3bb92711" providerId="AD" clId="Web-{A616A3D9-B8CC-45C1-9626-F386D4E213F1}" dt="2022-06-02T15:35:27.897" v="20"/>
        <pc:sldMkLst>
          <pc:docMk/>
          <pc:sldMk cId="2877399898" sldId="1623"/>
        </pc:sldMkLst>
        <pc:spChg chg="add">
          <ac:chgData name="David Warner" userId="S::davidwarner@microsoft.com::51ffa14d-fdfd-4571-a787-ad4b3bb92711" providerId="AD" clId="Web-{A616A3D9-B8CC-45C1-9626-F386D4E213F1}" dt="2022-06-02T15:35:27.897" v="20"/>
          <ac:spMkLst>
            <pc:docMk/>
            <pc:sldMk cId="2877399898" sldId="1623"/>
            <ac:spMk id="141" creationId="{AD6F73AC-A070-6C27-10B4-8172BF29F31A}"/>
          </ac:spMkLst>
        </pc:spChg>
      </pc:sldChg>
      <pc:sldChg chg="addSp">
        <pc:chgData name="David Warner" userId="S::davidwarner@microsoft.com::51ffa14d-fdfd-4571-a787-ad4b3bb92711" providerId="AD" clId="Web-{A616A3D9-B8CC-45C1-9626-F386D4E213F1}" dt="2022-06-02T15:35:26.006" v="19"/>
        <pc:sldMkLst>
          <pc:docMk/>
          <pc:sldMk cId="2253365439" sldId="1642"/>
        </pc:sldMkLst>
        <pc:spChg chg="add">
          <ac:chgData name="David Warner" userId="S::davidwarner@microsoft.com::51ffa14d-fdfd-4571-a787-ad4b3bb92711" providerId="AD" clId="Web-{A616A3D9-B8CC-45C1-9626-F386D4E213F1}" dt="2022-06-02T15:35:26.006" v="19"/>
          <ac:spMkLst>
            <pc:docMk/>
            <pc:sldMk cId="2253365439" sldId="1642"/>
            <ac:spMk id="5" creationId="{D102A238-F48D-418E-E927-91A39DEBEAAC}"/>
          </ac:spMkLst>
        </pc:spChg>
      </pc:sldChg>
      <pc:sldChg chg="addSp">
        <pc:chgData name="David Warner" userId="S::davidwarner@microsoft.com::51ffa14d-fdfd-4571-a787-ad4b3bb92711" providerId="AD" clId="Web-{A616A3D9-B8CC-45C1-9626-F386D4E213F1}" dt="2022-06-02T15:35:25.225" v="18"/>
        <pc:sldMkLst>
          <pc:docMk/>
          <pc:sldMk cId="4037611923" sldId="3334"/>
        </pc:sldMkLst>
        <pc:spChg chg="add">
          <ac:chgData name="David Warner" userId="S::davidwarner@microsoft.com::51ffa14d-fdfd-4571-a787-ad4b3bb92711" providerId="AD" clId="Web-{A616A3D9-B8CC-45C1-9626-F386D4E213F1}" dt="2022-06-02T15:35:25.225" v="18"/>
          <ac:spMkLst>
            <pc:docMk/>
            <pc:sldMk cId="4037611923" sldId="3334"/>
            <ac:spMk id="5" creationId="{BDC7FCF9-9A29-CE45-1BB8-57481A58F71D}"/>
          </ac:spMkLst>
        </pc:spChg>
      </pc:sldChg>
      <pc:sldChg chg="addSp">
        <pc:chgData name="David Warner" userId="S::davidwarner@microsoft.com::51ffa14d-fdfd-4571-a787-ad4b3bb92711" providerId="AD" clId="Web-{A616A3D9-B8CC-45C1-9626-F386D4E213F1}" dt="2022-06-02T15:35:23.709" v="17"/>
        <pc:sldMkLst>
          <pc:docMk/>
          <pc:sldMk cId="2925091645" sldId="2076136308"/>
        </pc:sldMkLst>
        <pc:spChg chg="add">
          <ac:chgData name="David Warner" userId="S::davidwarner@microsoft.com::51ffa14d-fdfd-4571-a787-ad4b3bb92711" providerId="AD" clId="Web-{A616A3D9-B8CC-45C1-9626-F386D4E213F1}" dt="2022-06-02T15:35:23.709" v="17"/>
          <ac:spMkLst>
            <pc:docMk/>
            <pc:sldMk cId="2925091645" sldId="2076136308"/>
            <ac:spMk id="20" creationId="{2E5FE534-81BF-D593-891F-E2C38D0A1669}"/>
          </ac:spMkLst>
        </pc:spChg>
      </pc:sldChg>
      <pc:sldChg chg="addSp">
        <pc:chgData name="David Warner" userId="S::davidwarner@microsoft.com::51ffa14d-fdfd-4571-a787-ad4b3bb92711" providerId="AD" clId="Web-{A616A3D9-B8CC-45C1-9626-F386D4E213F1}" dt="2022-06-02T15:35:32.585" v="24"/>
        <pc:sldMkLst>
          <pc:docMk/>
          <pc:sldMk cId="1812315545" sldId="2134805597"/>
        </pc:sldMkLst>
        <pc:spChg chg="add">
          <ac:chgData name="David Warner" userId="S::davidwarner@microsoft.com::51ffa14d-fdfd-4571-a787-ad4b3bb92711" providerId="AD" clId="Web-{A616A3D9-B8CC-45C1-9626-F386D4E213F1}" dt="2022-06-02T15:35:32.585" v="24"/>
          <ac:spMkLst>
            <pc:docMk/>
            <pc:sldMk cId="1812315545" sldId="2134805597"/>
            <ac:spMk id="3" creationId="{59BD9C04-FE59-20D7-3EDA-FC8FA0D27A93}"/>
          </ac:spMkLst>
        </pc:spChg>
      </pc:sldChg>
      <pc:sldChg chg="addSp">
        <pc:chgData name="David Warner" userId="S::davidwarner@microsoft.com::51ffa14d-fdfd-4571-a787-ad4b3bb92711" providerId="AD" clId="Web-{A616A3D9-B8CC-45C1-9626-F386D4E213F1}" dt="2022-06-02T15:35:21.100" v="15"/>
        <pc:sldMkLst>
          <pc:docMk/>
          <pc:sldMk cId="154491924" sldId="2134805599"/>
        </pc:sldMkLst>
        <pc:spChg chg="add">
          <ac:chgData name="David Warner" userId="S::davidwarner@microsoft.com::51ffa14d-fdfd-4571-a787-ad4b3bb92711" providerId="AD" clId="Web-{A616A3D9-B8CC-45C1-9626-F386D4E213F1}" dt="2022-06-02T15:35:21.100" v="15"/>
          <ac:spMkLst>
            <pc:docMk/>
            <pc:sldMk cId="154491924" sldId="2134805599"/>
            <ac:spMk id="19" creationId="{E3AC6591-9E77-D478-B1A7-089BDD95B5A8}"/>
          </ac:spMkLst>
        </pc:spChg>
      </pc:sldChg>
      <pc:sldChg chg="addSp">
        <pc:chgData name="David Warner" userId="S::davidwarner@microsoft.com::51ffa14d-fdfd-4571-a787-ad4b3bb92711" providerId="AD" clId="Web-{A616A3D9-B8CC-45C1-9626-F386D4E213F1}" dt="2022-06-02T15:35:29.647" v="22"/>
        <pc:sldMkLst>
          <pc:docMk/>
          <pc:sldMk cId="837812005" sldId="2134805600"/>
        </pc:sldMkLst>
        <pc:spChg chg="add">
          <ac:chgData name="David Warner" userId="S::davidwarner@microsoft.com::51ffa14d-fdfd-4571-a787-ad4b3bb92711" providerId="AD" clId="Web-{A616A3D9-B8CC-45C1-9626-F386D4E213F1}" dt="2022-06-02T15:35:29.647" v="22"/>
          <ac:spMkLst>
            <pc:docMk/>
            <pc:sldMk cId="837812005" sldId="2134805600"/>
            <ac:spMk id="3" creationId="{3949BA4F-2F4D-9782-730F-71D351516AF7}"/>
          </ac:spMkLst>
        </pc:spChg>
      </pc:sldChg>
      <pc:sldChg chg="del">
        <pc:chgData name="David Warner" userId="S::davidwarner@microsoft.com::51ffa14d-fdfd-4571-a787-ad4b3bb92711" providerId="AD" clId="Web-{A616A3D9-B8CC-45C1-9626-F386D4E213F1}" dt="2022-06-02T15:34:51.192" v="7"/>
        <pc:sldMkLst>
          <pc:docMk/>
          <pc:sldMk cId="930094116" sldId="2134805610"/>
        </pc:sldMkLst>
      </pc:sldChg>
      <pc:sldChg chg="addSp">
        <pc:chgData name="David Warner" userId="S::davidwarner@microsoft.com::51ffa14d-fdfd-4571-a787-ad4b3bb92711" providerId="AD" clId="Web-{A616A3D9-B8CC-45C1-9626-F386D4E213F1}" dt="2022-06-02T15:35:28.585" v="21"/>
        <pc:sldMkLst>
          <pc:docMk/>
          <pc:sldMk cId="3452186815" sldId="2134805611"/>
        </pc:sldMkLst>
        <pc:spChg chg="add">
          <ac:chgData name="David Warner" userId="S::davidwarner@microsoft.com::51ffa14d-fdfd-4571-a787-ad4b3bb92711" providerId="AD" clId="Web-{A616A3D9-B8CC-45C1-9626-F386D4E213F1}" dt="2022-06-02T15:35:28.585" v="21"/>
          <ac:spMkLst>
            <pc:docMk/>
            <pc:sldMk cId="3452186815" sldId="2134805611"/>
            <ac:spMk id="4" creationId="{CEFCE067-9F0E-7961-298D-6BB67D752DC3}"/>
          </ac:spMkLst>
        </pc:spChg>
      </pc:sldChg>
      <pc:sldChg chg="addSp">
        <pc:chgData name="David Warner" userId="S::davidwarner@microsoft.com::51ffa14d-fdfd-4571-a787-ad4b3bb92711" providerId="AD" clId="Web-{A616A3D9-B8CC-45C1-9626-F386D4E213F1}" dt="2022-06-02T15:35:33.788" v="25"/>
        <pc:sldMkLst>
          <pc:docMk/>
          <pc:sldMk cId="1954581032" sldId="2134805612"/>
        </pc:sldMkLst>
        <pc:spChg chg="add">
          <ac:chgData name="David Warner" userId="S::davidwarner@microsoft.com::51ffa14d-fdfd-4571-a787-ad4b3bb92711" providerId="AD" clId="Web-{A616A3D9-B8CC-45C1-9626-F386D4E213F1}" dt="2022-06-02T15:35:33.788" v="25"/>
          <ac:spMkLst>
            <pc:docMk/>
            <pc:sldMk cId="1954581032" sldId="2134805612"/>
            <ac:spMk id="6" creationId="{5DD8D271-7CA2-A7D4-02DF-1DFFA495BA45}"/>
          </ac:spMkLst>
        </pc:spChg>
      </pc:sldChg>
      <pc:sldChg chg="del">
        <pc:chgData name="David Warner" userId="S::davidwarner@microsoft.com::51ffa14d-fdfd-4571-a787-ad4b3bb92711" providerId="AD" clId="Web-{A616A3D9-B8CC-45C1-9626-F386D4E213F1}" dt="2022-06-02T15:34:51.192" v="6"/>
        <pc:sldMkLst>
          <pc:docMk/>
          <pc:sldMk cId="2331100016" sldId="2145707277"/>
        </pc:sldMkLst>
      </pc:sldChg>
      <pc:sldChg chg="del">
        <pc:chgData name="David Warner" userId="S::davidwarner@microsoft.com::51ffa14d-fdfd-4571-a787-ad4b3bb92711" providerId="AD" clId="Web-{A616A3D9-B8CC-45C1-9626-F386D4E213F1}" dt="2022-06-02T15:34:51.192" v="3"/>
        <pc:sldMkLst>
          <pc:docMk/>
          <pc:sldMk cId="1631057595" sldId="2145707278"/>
        </pc:sldMkLst>
      </pc:sldChg>
      <pc:sldChg chg="del">
        <pc:chgData name="David Warner" userId="S::davidwarner@microsoft.com::51ffa14d-fdfd-4571-a787-ad4b3bb92711" providerId="AD" clId="Web-{A616A3D9-B8CC-45C1-9626-F386D4E213F1}" dt="2022-06-02T15:34:51.192" v="5"/>
        <pc:sldMkLst>
          <pc:docMk/>
          <pc:sldMk cId="3307482870" sldId="2145707279"/>
        </pc:sldMkLst>
      </pc:sldChg>
      <pc:sldChg chg="addSp">
        <pc:chgData name="David Warner" userId="S::davidwarner@microsoft.com::51ffa14d-fdfd-4571-a787-ad4b3bb92711" providerId="AD" clId="Web-{A616A3D9-B8CC-45C1-9626-F386D4E213F1}" dt="2022-06-02T15:35:22.131" v="16"/>
        <pc:sldMkLst>
          <pc:docMk/>
          <pc:sldMk cId="1183489955" sldId="2145707292"/>
        </pc:sldMkLst>
        <pc:spChg chg="add">
          <ac:chgData name="David Warner" userId="S::davidwarner@microsoft.com::51ffa14d-fdfd-4571-a787-ad4b3bb92711" providerId="AD" clId="Web-{A616A3D9-B8CC-45C1-9626-F386D4E213F1}" dt="2022-06-02T15:35:22.131" v="16"/>
          <ac:spMkLst>
            <pc:docMk/>
            <pc:sldMk cId="1183489955" sldId="2145707292"/>
            <ac:spMk id="24" creationId="{AE26AF18-AFA5-BCC7-1CC1-3A55CD685004}"/>
          </ac:spMkLst>
        </pc:spChg>
      </pc:sldChg>
      <pc:sldChg chg="del">
        <pc:chgData name="David Warner" userId="S::davidwarner@microsoft.com::51ffa14d-fdfd-4571-a787-ad4b3bb92711" providerId="AD" clId="Web-{A616A3D9-B8CC-45C1-9626-F386D4E213F1}" dt="2022-06-02T15:34:51.192" v="2"/>
        <pc:sldMkLst>
          <pc:docMk/>
          <pc:sldMk cId="3075400410" sldId="2145707294"/>
        </pc:sldMkLst>
      </pc:sldChg>
      <pc:sldChg chg="del">
        <pc:chgData name="David Warner" userId="S::davidwarner@microsoft.com::51ffa14d-fdfd-4571-a787-ad4b3bb92711" providerId="AD" clId="Web-{A616A3D9-B8CC-45C1-9626-F386D4E213F1}" dt="2022-06-02T15:34:51.192" v="4"/>
        <pc:sldMkLst>
          <pc:docMk/>
          <pc:sldMk cId="2183784943" sldId="2145707295"/>
        </pc:sldMkLst>
      </pc:sldChg>
      <pc:sldChg chg="addSp">
        <pc:chgData name="David Warner" userId="S::davidwarner@microsoft.com::51ffa14d-fdfd-4571-a787-ad4b3bb92711" providerId="AD" clId="Web-{A616A3D9-B8CC-45C1-9626-F386D4E213F1}" dt="2022-06-02T15:35:31.194" v="23"/>
        <pc:sldMkLst>
          <pc:docMk/>
          <pc:sldMk cId="3610024156" sldId="2145707298"/>
        </pc:sldMkLst>
        <pc:spChg chg="add">
          <ac:chgData name="David Warner" userId="S::davidwarner@microsoft.com::51ffa14d-fdfd-4571-a787-ad4b3bb92711" providerId="AD" clId="Web-{A616A3D9-B8CC-45C1-9626-F386D4E213F1}" dt="2022-06-02T15:35:31.194" v="23"/>
          <ac:spMkLst>
            <pc:docMk/>
            <pc:sldMk cId="3610024156" sldId="2145707298"/>
            <ac:spMk id="7" creationId="{3A0C087D-C880-788C-E0E3-4C7F7858DEED}"/>
          </ac:spMkLst>
        </pc:spChg>
      </pc:sldChg>
    </pc:docChg>
  </pc:docChgLst>
  <pc:docChgLst>
    <pc:chgData name="David Warner" userId="S::david_dwarnerii.com#ext#@microsoft.onmicrosoft.com::acafcf14-4098-4a83-9425-e73571277a06" providerId="AD" clId="Web-{9F6F0D59-8C57-4D9F-AD16-574F36F40B20}"/>
    <pc:docChg chg="modSld">
      <pc:chgData name="David Warner" userId="S::david_dwarnerii.com#ext#@microsoft.onmicrosoft.com::acafcf14-4098-4a83-9425-e73571277a06" providerId="AD" clId="Web-{9F6F0D59-8C57-4D9F-AD16-574F36F40B20}" dt="2022-01-06T17:09:18.318" v="155"/>
      <pc:docMkLst>
        <pc:docMk/>
      </pc:docMkLst>
      <pc:sldChg chg="modSp">
        <pc:chgData name="David Warner" userId="S::david_dwarnerii.com#ext#@microsoft.onmicrosoft.com::acafcf14-4098-4a83-9425-e73571277a06" providerId="AD" clId="Web-{9F6F0D59-8C57-4D9F-AD16-574F36F40B20}" dt="2022-01-06T16:52:21.743" v="11" actId="20577"/>
        <pc:sldMkLst>
          <pc:docMk/>
          <pc:sldMk cId="2967945684" sldId="277"/>
        </pc:sldMkLst>
        <pc:spChg chg="mod">
          <ac:chgData name="David Warner" userId="S::david_dwarnerii.com#ext#@microsoft.onmicrosoft.com::acafcf14-4098-4a83-9425-e73571277a06" providerId="AD" clId="Web-{9F6F0D59-8C57-4D9F-AD16-574F36F40B20}" dt="2022-01-06T16:52:21.743"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F6F0D59-8C57-4D9F-AD16-574F36F40B20}" dt="2022-01-06T16:52:07.446" v="8" actId="20577"/>
        <pc:sldMkLst>
          <pc:docMk/>
          <pc:sldMk cId="287163252" sldId="1567"/>
        </pc:sldMkLst>
        <pc:spChg chg="mod">
          <ac:chgData name="David Warner" userId="S::david_dwarnerii.com#ext#@microsoft.onmicrosoft.com::acafcf14-4098-4a83-9425-e73571277a06" providerId="AD" clId="Web-{9F6F0D59-8C57-4D9F-AD16-574F36F40B20}" dt="2022-01-06T16:51:54.039" v="0" actId="20577"/>
          <ac:spMkLst>
            <pc:docMk/>
            <pc:sldMk cId="287163252" sldId="1567"/>
            <ac:spMk id="5" creationId="{9B6ECC88-D921-48D6-BA85-F52F354F9C35}"/>
          </ac:spMkLst>
        </pc:spChg>
        <pc:spChg chg="mod">
          <ac:chgData name="David Warner" userId="S::david_dwarnerii.com#ext#@microsoft.onmicrosoft.com::acafcf14-4098-4a83-9425-e73571277a06" providerId="AD" clId="Web-{9F6F0D59-8C57-4D9F-AD16-574F36F40B20}" dt="2022-01-06T16:52:07.446"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F6F0D59-8C57-4D9F-AD16-574F36F40B20}" dt="2022-01-06T17:09:11.005" v="151"/>
        <pc:sldMkLst>
          <pc:docMk/>
          <pc:sldMk cId="2877399898" sldId="1623"/>
        </pc:sldMkLst>
        <pc:spChg chg="add">
          <ac:chgData name="David Warner" userId="S::david_dwarnerii.com#ext#@microsoft.onmicrosoft.com::acafcf14-4098-4a83-9425-e73571277a06" providerId="AD" clId="Web-{9F6F0D59-8C57-4D9F-AD16-574F36F40B20}" dt="2022-01-06T17:09:11.005" v="151"/>
          <ac:spMkLst>
            <pc:docMk/>
            <pc:sldMk cId="2877399898" sldId="1623"/>
            <ac:spMk id="138" creationId="{964A60B0-6816-4A65-A2BA-BD76230378AA}"/>
          </ac:spMkLst>
        </pc:spChg>
      </pc:sldChg>
      <pc:sldChg chg="addSp">
        <pc:chgData name="David Warner" userId="S::david_dwarnerii.com#ext#@microsoft.onmicrosoft.com::acafcf14-4098-4a83-9425-e73571277a06" providerId="AD" clId="Web-{9F6F0D59-8C57-4D9F-AD16-574F36F40B20}" dt="2022-01-06T17:09:09.255" v="150"/>
        <pc:sldMkLst>
          <pc:docMk/>
          <pc:sldMk cId="2253365439" sldId="1642"/>
        </pc:sldMkLst>
        <pc:spChg chg="add">
          <ac:chgData name="David Warner" userId="S::david_dwarnerii.com#ext#@microsoft.onmicrosoft.com::acafcf14-4098-4a83-9425-e73571277a06" providerId="AD" clId="Web-{9F6F0D59-8C57-4D9F-AD16-574F36F40B20}" dt="2022-01-06T17:09:09.255" v="150"/>
          <ac:spMkLst>
            <pc:docMk/>
            <pc:sldMk cId="2253365439" sldId="1642"/>
            <ac:spMk id="4" creationId="{4FA2CAC6-038A-4A57-A038-C4D0716385E1}"/>
          </ac:spMkLst>
        </pc:spChg>
      </pc:sldChg>
      <pc:sldChg chg="modSp">
        <pc:chgData name="David Warner" userId="S::david_dwarnerii.com#ext#@microsoft.onmicrosoft.com::acafcf14-4098-4a83-9425-e73571277a06" providerId="AD" clId="Web-{9F6F0D59-8C57-4D9F-AD16-574F36F40B20}" dt="2022-01-06T16:54:55.982" v="97" actId="1076"/>
        <pc:sldMkLst>
          <pc:docMk/>
          <pc:sldMk cId="10702720" sldId="2079"/>
        </pc:sldMkLst>
        <pc:spChg chg="mod">
          <ac:chgData name="David Warner" userId="S::david_dwarnerii.com#ext#@microsoft.onmicrosoft.com::acafcf14-4098-4a83-9425-e73571277a06" providerId="AD" clId="Web-{9F6F0D59-8C57-4D9F-AD16-574F36F40B20}" dt="2022-01-06T16:54:54.716"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F6F0D59-8C57-4D9F-AD16-574F36F40B20}" dt="2022-01-06T16:54:55.982" v="97"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9F6F0D59-8C57-4D9F-AD16-574F36F40B20}" dt="2022-01-06T16:54:23.043" v="72"/>
          <ac:picMkLst>
            <pc:docMk/>
            <pc:sldMk cId="10702720" sldId="2079"/>
            <ac:picMk id="11" creationId="{1969CEB2-97BE-4D53-B93F-16FBDB07A39C}"/>
          </ac:picMkLst>
        </pc:picChg>
        <pc:picChg chg="mod">
          <ac:chgData name="David Warner" userId="S::david_dwarnerii.com#ext#@microsoft.onmicrosoft.com::acafcf14-4098-4a83-9425-e73571277a06" providerId="AD" clId="Web-{9F6F0D59-8C57-4D9F-AD16-574F36F40B20}" dt="2022-01-06T16:54:29.059" v="75"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F6F0D59-8C57-4D9F-AD16-574F36F40B20}" dt="2022-01-06T17:09:07.677" v="149"/>
        <pc:sldMkLst>
          <pc:docMk/>
          <pc:sldMk cId="4037611923" sldId="3334"/>
        </pc:sldMkLst>
        <pc:spChg chg="add">
          <ac:chgData name="David Warner" userId="S::david_dwarnerii.com#ext#@microsoft.onmicrosoft.com::acafcf14-4098-4a83-9425-e73571277a06" providerId="AD" clId="Web-{9F6F0D59-8C57-4D9F-AD16-574F36F40B20}" dt="2022-01-06T17:09:07.677" v="149"/>
          <ac:spMkLst>
            <pc:docMk/>
            <pc:sldMk cId="4037611923" sldId="3334"/>
            <ac:spMk id="4" creationId="{972CC439-23C5-416B-BD22-CC7BE47B9703}"/>
          </ac:spMkLst>
        </pc:spChg>
      </pc:sldChg>
      <pc:sldChg chg="modSp">
        <pc:chgData name="David Warner" userId="S::david_dwarnerii.com#ext#@microsoft.onmicrosoft.com::acafcf14-4098-4a83-9425-e73571277a06" providerId="AD" clId="Web-{9F6F0D59-8C57-4D9F-AD16-574F36F40B20}" dt="2022-01-06T16:57:29.408" v="138" actId="1076"/>
        <pc:sldMkLst>
          <pc:docMk/>
          <pc:sldMk cId="778883926" sldId="2076136264"/>
        </pc:sldMkLst>
        <pc:spChg chg="mod">
          <ac:chgData name="David Warner" userId="S::david_dwarnerii.com#ext#@microsoft.onmicrosoft.com::acafcf14-4098-4a83-9425-e73571277a06" providerId="AD" clId="Web-{9F6F0D59-8C57-4D9F-AD16-574F36F40B20}" dt="2022-01-06T16:57:13.829" v="13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F6F0D59-8C57-4D9F-AD16-574F36F40B20}" dt="2022-01-06T16:57:29.40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F6F0D59-8C57-4D9F-AD16-574F36F40B20}" dt="2022-01-06T16:57:26.048"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9F6F0D59-8C57-4D9F-AD16-574F36F40B20}" dt="2022-01-06T16:56:13.827" v="113"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F6F0D59-8C57-4D9F-AD16-574F36F40B20}" dt="2022-01-06T17:09:05.552" v="148"/>
        <pc:sldMkLst>
          <pc:docMk/>
          <pc:sldMk cId="2925091645" sldId="2076136308"/>
        </pc:sldMkLst>
        <pc:spChg chg="add">
          <ac:chgData name="David Warner" userId="S::david_dwarnerii.com#ext#@microsoft.onmicrosoft.com::acafcf14-4098-4a83-9425-e73571277a06" providerId="AD" clId="Web-{9F6F0D59-8C57-4D9F-AD16-574F36F40B20}" dt="2022-01-06T17:09:05.552" v="148"/>
          <ac:spMkLst>
            <pc:docMk/>
            <pc:sldMk cId="2925091645" sldId="2076136308"/>
            <ac:spMk id="20" creationId="{B7C5DE31-8357-4FEE-A496-0A236CEB7397}"/>
          </ac:spMkLst>
        </pc:spChg>
      </pc:sldChg>
      <pc:sldChg chg="addSp">
        <pc:chgData name="David Warner" userId="S::david_dwarnerii.com#ext#@microsoft.onmicrosoft.com::acafcf14-4098-4a83-9425-e73571277a06" providerId="AD" clId="Web-{9F6F0D59-8C57-4D9F-AD16-574F36F40B20}" dt="2022-01-06T17:09:18.318" v="155"/>
        <pc:sldMkLst>
          <pc:docMk/>
          <pc:sldMk cId="4192356422" sldId="2076137796"/>
        </pc:sldMkLst>
        <pc:spChg chg="add">
          <ac:chgData name="David Warner" userId="S::david_dwarnerii.com#ext#@microsoft.onmicrosoft.com::acafcf14-4098-4a83-9425-e73571277a06" providerId="AD" clId="Web-{9F6F0D59-8C57-4D9F-AD16-574F36F40B20}" dt="2022-01-06T17:09:18.318" v="155"/>
          <ac:spMkLst>
            <pc:docMk/>
            <pc:sldMk cId="4192356422" sldId="2076137796"/>
            <ac:spMk id="3" creationId="{B6A0B858-4852-4876-A885-781379BF1C32}"/>
          </ac:spMkLst>
        </pc:spChg>
      </pc:sldChg>
      <pc:sldChg chg="addSp">
        <pc:chgData name="David Warner" userId="S::david_dwarnerii.com#ext#@microsoft.onmicrosoft.com::acafcf14-4098-4a83-9425-e73571277a06" providerId="AD" clId="Web-{9F6F0D59-8C57-4D9F-AD16-574F36F40B20}" dt="2022-01-06T17:09:15.912" v="154"/>
        <pc:sldMkLst>
          <pc:docMk/>
          <pc:sldMk cId="1812315545" sldId="2134805597"/>
        </pc:sldMkLst>
        <pc:spChg chg="add">
          <ac:chgData name="David Warner" userId="S::david_dwarnerii.com#ext#@microsoft.onmicrosoft.com::acafcf14-4098-4a83-9425-e73571277a06" providerId="AD" clId="Web-{9F6F0D59-8C57-4D9F-AD16-574F36F40B20}" dt="2022-01-06T17:09:15.912" v="154"/>
          <ac:spMkLst>
            <pc:docMk/>
            <pc:sldMk cId="1812315545" sldId="2134805597"/>
            <ac:spMk id="2" creationId="{47C7816B-D09B-49B0-AB24-EFCA8A7D3DE7}"/>
          </ac:spMkLst>
        </pc:spChg>
      </pc:sldChg>
      <pc:sldChg chg="addSp delSp modSp">
        <pc:chgData name="David Warner" userId="S::david_dwarnerii.com#ext#@microsoft.onmicrosoft.com::acafcf14-4098-4a83-9425-e73571277a06" providerId="AD" clId="Web-{9F6F0D59-8C57-4D9F-AD16-574F36F40B20}" dt="2022-01-06T17:09:02.614" v="146"/>
        <pc:sldMkLst>
          <pc:docMk/>
          <pc:sldMk cId="154491924" sldId="2134805599"/>
        </pc:sldMkLst>
        <pc:spChg chg="add del mod">
          <ac:chgData name="David Warner" userId="S::david_dwarnerii.com#ext#@microsoft.onmicrosoft.com::acafcf14-4098-4a83-9425-e73571277a06" providerId="AD" clId="Web-{9F6F0D59-8C57-4D9F-AD16-574F36F40B20}" dt="2022-01-06T17:08:55.208" v="145"/>
          <ac:spMkLst>
            <pc:docMk/>
            <pc:sldMk cId="154491924" sldId="2134805599"/>
            <ac:spMk id="19" creationId="{147B14AC-9DAC-4D81-92FA-177AB0FEEDA1}"/>
          </ac:spMkLst>
        </pc:spChg>
        <pc:spChg chg="add del mod">
          <ac:chgData name="David Warner" userId="S::david_dwarnerii.com#ext#@microsoft.onmicrosoft.com::acafcf14-4098-4a83-9425-e73571277a06" providerId="AD" clId="Web-{9F6F0D59-8C57-4D9F-AD16-574F36F40B20}" dt="2022-01-06T17:08:52.020" v="144"/>
          <ac:spMkLst>
            <pc:docMk/>
            <pc:sldMk cId="154491924" sldId="2134805599"/>
            <ac:spMk id="23" creationId="{7362A34D-5BC3-4DEC-8599-F868DFFC18D4}"/>
          </ac:spMkLst>
        </pc:spChg>
        <pc:spChg chg="add">
          <ac:chgData name="David Warner" userId="S::david_dwarnerii.com#ext#@microsoft.onmicrosoft.com::acafcf14-4098-4a83-9425-e73571277a06" providerId="AD" clId="Web-{9F6F0D59-8C57-4D9F-AD16-574F36F40B20}" dt="2022-01-06T17:09:02.614" v="146"/>
          <ac:spMkLst>
            <pc:docMk/>
            <pc:sldMk cId="154491924" sldId="2134805599"/>
            <ac:spMk id="24" creationId="{8E234EA6-FBC9-47D6-B8D9-3FE42A2929DC}"/>
          </ac:spMkLst>
        </pc:spChg>
      </pc:sldChg>
      <pc:sldChg chg="addSp">
        <pc:chgData name="David Warner" userId="S::david_dwarnerii.com#ext#@microsoft.onmicrosoft.com::acafcf14-4098-4a83-9425-e73571277a06" providerId="AD" clId="Web-{9F6F0D59-8C57-4D9F-AD16-574F36F40B20}" dt="2022-01-06T17:09:14.693" v="153"/>
        <pc:sldMkLst>
          <pc:docMk/>
          <pc:sldMk cId="837812005" sldId="2134805600"/>
        </pc:sldMkLst>
        <pc:spChg chg="add">
          <ac:chgData name="David Warner" userId="S::david_dwarnerii.com#ext#@microsoft.onmicrosoft.com::acafcf14-4098-4a83-9425-e73571277a06" providerId="AD" clId="Web-{9F6F0D59-8C57-4D9F-AD16-574F36F40B20}" dt="2022-01-06T17:09:14.693" v="153"/>
          <ac:spMkLst>
            <pc:docMk/>
            <pc:sldMk cId="837812005" sldId="2134805600"/>
            <ac:spMk id="2" creationId="{24847F5A-F196-4CB0-815E-3A88DB0AF623}"/>
          </ac:spMkLst>
        </pc:spChg>
      </pc:sldChg>
      <pc:sldChg chg="addSp">
        <pc:chgData name="David Warner" userId="S::david_dwarnerii.com#ext#@microsoft.onmicrosoft.com::acafcf14-4098-4a83-9425-e73571277a06" providerId="AD" clId="Web-{9F6F0D59-8C57-4D9F-AD16-574F36F40B20}" dt="2022-01-06T17:09:12.583" v="152"/>
        <pc:sldMkLst>
          <pc:docMk/>
          <pc:sldMk cId="3507379078" sldId="2134805601"/>
        </pc:sldMkLst>
        <pc:spChg chg="add">
          <ac:chgData name="David Warner" userId="S::david_dwarnerii.com#ext#@microsoft.onmicrosoft.com::acafcf14-4098-4a83-9425-e73571277a06" providerId="AD" clId="Web-{9F6F0D59-8C57-4D9F-AD16-574F36F40B20}" dt="2022-01-06T17:09:12.583" v="152"/>
          <ac:spMkLst>
            <pc:docMk/>
            <pc:sldMk cId="3507379078" sldId="2134805601"/>
            <ac:spMk id="4" creationId="{A28F2F63-5A2F-48D7-99BD-7359D1998F73}"/>
          </ac:spMkLst>
        </pc:spChg>
      </pc:sldChg>
      <pc:sldChg chg="addSp">
        <pc:chgData name="David Warner" userId="S::david_dwarnerii.com#ext#@microsoft.onmicrosoft.com::acafcf14-4098-4a83-9425-e73571277a06" providerId="AD" clId="Web-{9F6F0D59-8C57-4D9F-AD16-574F36F40B20}" dt="2022-01-06T17:09:04.036" v="147"/>
        <pc:sldMkLst>
          <pc:docMk/>
          <pc:sldMk cId="3743370006" sldId="2134805602"/>
        </pc:sldMkLst>
        <pc:spChg chg="add">
          <ac:chgData name="David Warner" userId="S::david_dwarnerii.com#ext#@microsoft.onmicrosoft.com::acafcf14-4098-4a83-9425-e73571277a06" providerId="AD" clId="Web-{9F6F0D59-8C57-4D9F-AD16-574F36F40B20}" dt="2022-01-06T17:09:04.036" v="147"/>
          <ac:spMkLst>
            <pc:docMk/>
            <pc:sldMk cId="3743370006" sldId="2134805602"/>
            <ac:spMk id="4" creationId="{9613D46D-8B56-4F3C-8B39-15B252DA99D6}"/>
          </ac:spMkLst>
        </pc:spChg>
      </pc:sldChg>
    </pc:docChg>
  </pc:docChgLst>
  <pc:docChgLst>
    <pc:chgData name="David Warner" userId="S::david_dwarnerii.com#ext#@microsoft.onmicrosoft.com::acafcf14-4098-4a83-9425-e73571277a06" providerId="AD" clId="Web-{9A23DEAD-0CEE-4331-85D3-D8C4EF16D62A}"/>
    <pc:docChg chg="addSld delSld modSld addMainMaster modSection">
      <pc:chgData name="David Warner" userId="S::david_dwarnerii.com#ext#@microsoft.onmicrosoft.com::acafcf14-4098-4a83-9425-e73571277a06" providerId="AD" clId="Web-{9A23DEAD-0CEE-4331-85D3-D8C4EF16D62A}" dt="2021-10-06T19:02:38.691" v="22"/>
      <pc:docMkLst>
        <pc:docMk/>
      </pc:docMkLst>
      <pc:sldChg chg="del">
        <pc:chgData name="David Warner" userId="S::david_dwarnerii.com#ext#@microsoft.onmicrosoft.com::acafcf14-4098-4a83-9425-e73571277a06" providerId="AD" clId="Web-{9A23DEAD-0CEE-4331-85D3-D8C4EF16D62A}" dt="2021-10-06T19:02:38.691" v="22"/>
        <pc:sldMkLst>
          <pc:docMk/>
          <pc:sldMk cId="357588276" sldId="2076136388"/>
        </pc:sldMkLst>
      </pc:sldChg>
      <pc:sldChg chg="add replId">
        <pc:chgData name="David Warner" userId="S::david_dwarnerii.com#ext#@microsoft.onmicrosoft.com::acafcf14-4098-4a83-9425-e73571277a06" providerId="AD" clId="Web-{9A23DEAD-0CEE-4331-85D3-D8C4EF16D62A}" dt="2021-10-06T19:01:52.548" v="0"/>
        <pc:sldMkLst>
          <pc:docMk/>
          <pc:sldMk cId="1812315545" sldId="2134805597"/>
        </pc:sldMkLst>
      </pc:sldChg>
      <pc:sldChg chg="modSp add">
        <pc:chgData name="David Warner" userId="S::david_dwarnerii.com#ext#@microsoft.onmicrosoft.com::acafcf14-4098-4a83-9425-e73571277a06" providerId="AD" clId="Web-{9A23DEAD-0CEE-4331-85D3-D8C4EF16D62A}" dt="2021-10-06T19:02:29.347" v="21" actId="20577"/>
        <pc:sldMkLst>
          <pc:docMk/>
          <pc:sldMk cId="552078619" sldId="2134805598"/>
        </pc:sldMkLst>
        <pc:spChg chg="mod">
          <ac:chgData name="David Warner" userId="S::david_dwarnerii.com#ext#@microsoft.onmicrosoft.com::acafcf14-4098-4a83-9425-e73571277a06" providerId="AD" clId="Web-{9A23DEAD-0CEE-4331-85D3-D8C4EF16D62A}" dt="2021-10-06T19:02:29.347" v="21" actId="20577"/>
          <ac:spMkLst>
            <pc:docMk/>
            <pc:sldMk cId="552078619" sldId="2134805598"/>
            <ac:spMk id="13" creationId="{B8CC793B-C9E8-407C-A4A0-87D6E5167077}"/>
          </ac:spMkLst>
        </pc:spChg>
      </pc:sldChg>
      <pc:sldMasterChg chg="add addSldLayout">
        <pc:chgData name="David Warner" userId="S::david_dwarnerii.com#ext#@microsoft.onmicrosoft.com::acafcf14-4098-4a83-9425-e73571277a06" providerId="AD" clId="Web-{9A23DEAD-0CEE-4331-85D3-D8C4EF16D62A}" dt="2021-10-06T19:02:03.189" v="1"/>
        <pc:sldMasterMkLst>
          <pc:docMk/>
          <pc:sldMasterMk cId="3588427678" sldId="2147484668"/>
        </pc:sldMasterMkLst>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294780752" sldId="21474845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53576638" sldId="21474845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286805883" sldId="214748461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0910180" sldId="214748466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546528235" sldId="214748466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0824646" sldId="214748467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75849004" sldId="214748467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31337368" sldId="214748467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60141622" sldId="214748467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086938917" sldId="214748467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301746819" sldId="214748467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85199377" sldId="214748467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699272733" sldId="214748467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32563861" sldId="214748467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8934554" sldId="214748467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2443733" sldId="214748468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15037521" sldId="214748468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68780090" sldId="21474846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994402774" sldId="21474846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89100596" sldId="214748468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11322961" sldId="214748468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99307191" sldId="214748468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290855214" sldId="214748468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072082815" sldId="214748468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25069136" sldId="214748468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113307920" sldId="214748469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05335781" sldId="214748469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18081149" sldId="214748469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72172163" sldId="214748469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405027661" sldId="214748469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135926214" sldId="214748469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934935088" sldId="214748469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9579443" sldId="214748469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353039429" sldId="214748469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35121712" sldId="214748469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72356252" sldId="214748470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464833958" sldId="2147484701"/>
          </pc:sldLayoutMkLst>
        </pc:sldLayoutChg>
      </pc:sldMasterChg>
    </pc:docChg>
  </pc:docChgLst>
  <pc:docChgLst>
    <pc:chgData name="Julie Turner" userId="S::julie.turner_sympraxisconsulting.com#ext#@microsoft.onmicrosoft.com::51f00042-4c48-4111-9ee4-670ef2fc7d0e" providerId="AD" clId="Web-{30398549-B7B5-4D3B-9E8E-99DB28F4C768}"/>
    <pc:docChg chg="modSld">
      <pc:chgData name="Julie Turner" userId="S::julie.turner_sympraxisconsulting.com#ext#@microsoft.onmicrosoft.com::51f00042-4c48-4111-9ee4-670ef2fc7d0e" providerId="AD" clId="Web-{30398549-B7B5-4D3B-9E8E-99DB28F4C768}" dt="2021-12-02T14:20:11.964" v="7"/>
      <pc:docMkLst>
        <pc:docMk/>
      </pc:docMkLst>
      <pc:sldChg chg="modSp">
        <pc:chgData name="Julie Turner" userId="S::julie.turner_sympraxisconsulting.com#ext#@microsoft.onmicrosoft.com::51f00042-4c48-4111-9ee4-670ef2fc7d0e" providerId="AD" clId="Web-{30398549-B7B5-4D3B-9E8E-99DB28F4C768}" dt="2021-12-02T14:19:53.729" v="5" actId="20577"/>
        <pc:sldMkLst>
          <pc:docMk/>
          <pc:sldMk cId="10702720" sldId="2079"/>
        </pc:sldMkLst>
        <pc:spChg chg="mod">
          <ac:chgData name="Julie Turner" userId="S::julie.turner_sympraxisconsulting.com#ext#@microsoft.onmicrosoft.com::51f00042-4c48-4111-9ee4-670ef2fc7d0e" providerId="AD" clId="Web-{30398549-B7B5-4D3B-9E8E-99DB28F4C768}" dt="2021-12-02T14:19:53.729" v="5" actId="20577"/>
          <ac:spMkLst>
            <pc:docMk/>
            <pc:sldMk cId="10702720" sldId="2079"/>
            <ac:spMk id="8" creationId="{00000000-0000-0000-0000-000000000000}"/>
          </ac:spMkLst>
        </pc:spChg>
      </pc:sldChg>
      <pc:sldChg chg="modSp">
        <pc:chgData name="Julie Turner" userId="S::julie.turner_sympraxisconsulting.com#ext#@microsoft.onmicrosoft.com::51f00042-4c48-4111-9ee4-670ef2fc7d0e" providerId="AD" clId="Web-{30398549-B7B5-4D3B-9E8E-99DB28F4C768}" dt="2021-12-02T14:20:11.964" v="7"/>
        <pc:sldMkLst>
          <pc:docMk/>
          <pc:sldMk cId="778883926" sldId="2076136264"/>
        </pc:sldMkLst>
        <pc:spChg chg="mod">
          <ac:chgData name="Julie Turner" userId="S::julie.turner_sympraxisconsulting.com#ext#@microsoft.onmicrosoft.com::51f00042-4c48-4111-9ee4-670ef2fc7d0e" providerId="AD" clId="Web-{30398549-B7B5-4D3B-9E8E-99DB28F4C768}" dt="2021-12-02T14:20:11.964" v="7"/>
          <ac:spMkLst>
            <pc:docMk/>
            <pc:sldMk cId="778883926" sldId="2076136264"/>
            <ac:spMk id="14" creationId="{953584C8-8734-42EA-AD16-6AA2B405D249}"/>
          </ac:spMkLst>
        </pc:spChg>
      </pc:sldChg>
    </pc:docChg>
  </pc:docChgLst>
  <pc:docChgLst>
    <pc:chgData name="Vesa Juvonen" userId="c7243be1-99a3-4752-ab2a-0cf698cf8236" providerId="ADAL" clId="{DA225EDC-6A61-4891-BCFE-FEF3BD7F8EC7}"/>
    <pc:docChg chg="undo custSel addSld delSld modSld modSection">
      <pc:chgData name="Vesa Juvonen" userId="c7243be1-99a3-4752-ab2a-0cf698cf8236" providerId="ADAL" clId="{DA225EDC-6A61-4891-BCFE-FEF3BD7F8EC7}" dt="2021-12-16T15:07:06.961" v="280" actId="20577"/>
      <pc:docMkLst>
        <pc:docMk/>
      </pc:docMkLst>
      <pc:sldChg chg="del">
        <pc:chgData name="Vesa Juvonen" userId="c7243be1-99a3-4752-ab2a-0cf698cf8236" providerId="ADAL" clId="{DA225EDC-6A61-4891-BCFE-FEF3BD7F8EC7}" dt="2021-12-16T12:19:43.613" v="204" actId="47"/>
        <pc:sldMkLst>
          <pc:docMk/>
          <pc:sldMk cId="1844493077" sldId="2076136276"/>
        </pc:sldMkLst>
      </pc:sldChg>
      <pc:sldChg chg="addSp delSp modSp mod">
        <pc:chgData name="Vesa Juvonen" userId="c7243be1-99a3-4752-ab2a-0cf698cf8236" providerId="ADAL" clId="{DA225EDC-6A61-4891-BCFE-FEF3BD7F8EC7}" dt="2021-12-16T15:07:06.961" v="280" actId="20577"/>
        <pc:sldMkLst>
          <pc:docMk/>
          <pc:sldMk cId="2628391176" sldId="2076137756"/>
        </pc:sldMkLst>
        <pc:spChg chg="del">
          <ac:chgData name="Vesa Juvonen" userId="c7243be1-99a3-4752-ab2a-0cf698cf8236" providerId="ADAL" clId="{DA225EDC-6A61-4891-BCFE-FEF3BD7F8EC7}" dt="2021-12-16T10:52:37.132" v="0" actId="478"/>
          <ac:spMkLst>
            <pc:docMk/>
            <pc:sldMk cId="2628391176" sldId="2076137756"/>
            <ac:spMk id="3" creationId="{28A523DE-C45C-47F2-AEA8-EBD5FCFB617E}"/>
          </ac:spMkLst>
        </pc:spChg>
        <pc:spChg chg="add del mod">
          <ac:chgData name="Vesa Juvonen" userId="c7243be1-99a3-4752-ab2a-0cf698cf8236" providerId="ADAL" clId="{DA225EDC-6A61-4891-BCFE-FEF3BD7F8EC7}" dt="2021-12-16T10:56:13.079" v="153" actId="1076"/>
          <ac:spMkLst>
            <pc:docMk/>
            <pc:sldMk cId="2628391176" sldId="2076137756"/>
            <ac:spMk id="5" creationId="{E92F20A1-B789-4BE5-83A3-E063807E178D}"/>
          </ac:spMkLst>
        </pc:spChg>
        <pc:spChg chg="add del mod">
          <ac:chgData name="Vesa Juvonen" userId="c7243be1-99a3-4752-ab2a-0cf698cf8236" providerId="ADAL" clId="{DA225EDC-6A61-4891-BCFE-FEF3BD7F8EC7}" dt="2021-12-16T10:56:02.474" v="148" actId="478"/>
          <ac:spMkLst>
            <pc:docMk/>
            <pc:sldMk cId="2628391176" sldId="2076137756"/>
            <ac:spMk id="10" creationId="{48343548-F302-40AB-B6A7-2B20A80CBE2F}"/>
          </ac:spMkLst>
        </pc:spChg>
        <pc:spChg chg="mod ord">
          <ac:chgData name="Vesa Juvonen" userId="c7243be1-99a3-4752-ab2a-0cf698cf8236" providerId="ADAL" clId="{DA225EDC-6A61-4891-BCFE-FEF3BD7F8EC7}" dt="2021-12-16T10:55:35.265" v="145" actId="1076"/>
          <ac:spMkLst>
            <pc:docMk/>
            <pc:sldMk cId="2628391176" sldId="2076137756"/>
            <ac:spMk id="11" creationId="{77D6A32C-2FAF-4DEF-96BA-B931766DDB7F}"/>
          </ac:spMkLst>
        </pc:spChg>
        <pc:spChg chg="mod">
          <ac:chgData name="Vesa Juvonen" userId="c7243be1-99a3-4752-ab2a-0cf698cf8236" providerId="ADAL" clId="{DA225EDC-6A61-4891-BCFE-FEF3BD7F8EC7}" dt="2021-12-16T15:07:06.961" v="280" actId="20577"/>
          <ac:spMkLst>
            <pc:docMk/>
            <pc:sldMk cId="2628391176" sldId="2076137756"/>
            <ac:spMk id="19" creationId="{B96EE522-6672-435D-A47F-0B904BCE8C3A}"/>
          </ac:spMkLst>
        </pc:spChg>
        <pc:picChg chg="add del">
          <ac:chgData name="Vesa Juvonen" userId="c7243be1-99a3-4752-ab2a-0cf698cf8236" providerId="ADAL" clId="{DA225EDC-6A61-4891-BCFE-FEF3BD7F8EC7}" dt="2021-12-16T10:55:41.713" v="146" actId="478"/>
          <ac:picMkLst>
            <pc:docMk/>
            <pc:sldMk cId="2628391176" sldId="2076137756"/>
            <ac:picMk id="4" creationId="{8053259E-E409-492B-B9FA-63CE07F9AE26}"/>
          </ac:picMkLst>
        </pc:picChg>
        <pc:picChg chg="add mod ord">
          <ac:chgData name="Vesa Juvonen" userId="c7243be1-99a3-4752-ab2a-0cf698cf8236" providerId="ADAL" clId="{DA225EDC-6A61-4891-BCFE-FEF3BD7F8EC7}" dt="2021-12-16T10:56:08.477" v="152" actId="1076"/>
          <ac:picMkLst>
            <pc:docMk/>
            <pc:sldMk cId="2628391176" sldId="2076137756"/>
            <ac:picMk id="6" creationId="{BEFFA30A-70FB-49CC-993D-CC725328A6C5}"/>
          </ac:picMkLst>
        </pc:picChg>
        <pc:picChg chg="add del">
          <ac:chgData name="Vesa Juvonen" userId="c7243be1-99a3-4752-ab2a-0cf698cf8236" providerId="ADAL" clId="{DA225EDC-6A61-4891-BCFE-FEF3BD7F8EC7}" dt="2021-12-16T10:55:41.713" v="146" actId="478"/>
          <ac:picMkLst>
            <pc:docMk/>
            <pc:sldMk cId="2628391176" sldId="2076137756"/>
            <ac:picMk id="7" creationId="{061B73F3-8355-4733-83C3-DDC09BDF55A3}"/>
          </ac:picMkLst>
        </pc:picChg>
        <pc:picChg chg="add del">
          <ac:chgData name="Vesa Juvonen" userId="c7243be1-99a3-4752-ab2a-0cf698cf8236" providerId="ADAL" clId="{DA225EDC-6A61-4891-BCFE-FEF3BD7F8EC7}" dt="2021-12-16T10:53:07.209" v="26" actId="478"/>
          <ac:picMkLst>
            <pc:docMk/>
            <pc:sldMk cId="2628391176" sldId="2076137756"/>
            <ac:picMk id="9" creationId="{35E0210E-2DAF-44FE-8949-E2EA98E74D88}"/>
          </ac:picMkLst>
        </pc:picChg>
        <pc:picChg chg="add del">
          <ac:chgData name="Vesa Juvonen" userId="c7243be1-99a3-4752-ab2a-0cf698cf8236" providerId="ADAL" clId="{DA225EDC-6A61-4891-BCFE-FEF3BD7F8EC7}" dt="2021-12-16T10:55:41.713" v="146" actId="478"/>
          <ac:picMkLst>
            <pc:docMk/>
            <pc:sldMk cId="2628391176" sldId="2076137756"/>
            <ac:picMk id="13" creationId="{334642D1-ADF4-40AF-8CC3-4A8B9629478E}"/>
          </ac:picMkLst>
        </pc:picChg>
        <pc:picChg chg="add del">
          <ac:chgData name="Vesa Juvonen" userId="c7243be1-99a3-4752-ab2a-0cf698cf8236" providerId="ADAL" clId="{DA225EDC-6A61-4891-BCFE-FEF3BD7F8EC7}" dt="2021-12-16T10:55:41.713" v="146" actId="478"/>
          <ac:picMkLst>
            <pc:docMk/>
            <pc:sldMk cId="2628391176" sldId="2076137756"/>
            <ac:picMk id="23" creationId="{5049D88A-FD63-4BB1-8735-DC8659F4E181}"/>
          </ac:picMkLst>
        </pc:picChg>
      </pc:sldChg>
      <pc:sldChg chg="delSp del mod">
        <pc:chgData name="Vesa Juvonen" userId="c7243be1-99a3-4752-ab2a-0cf698cf8236" providerId="ADAL" clId="{DA225EDC-6A61-4891-BCFE-FEF3BD7F8EC7}" dt="2021-12-16T12:18:03.927" v="155" actId="47"/>
        <pc:sldMkLst>
          <pc:docMk/>
          <pc:sldMk cId="1814675271" sldId="2076137763"/>
        </pc:sldMkLst>
        <pc:spChg chg="del">
          <ac:chgData name="Vesa Juvonen" userId="c7243be1-99a3-4752-ab2a-0cf698cf8236" providerId="ADAL" clId="{DA225EDC-6A61-4891-BCFE-FEF3BD7F8EC7}" dt="2021-12-16T12:18:01.875" v="154" actId="478"/>
          <ac:spMkLst>
            <pc:docMk/>
            <pc:sldMk cId="1814675271" sldId="2076137763"/>
            <ac:spMk id="7" creationId="{A376B31F-B672-4BF3-A811-49E6D531D12B}"/>
          </ac:spMkLst>
        </pc:spChg>
      </pc:sldChg>
      <pc:sldChg chg="modSp add mod">
        <pc:chgData name="Vesa Juvonen" userId="c7243be1-99a3-4752-ab2a-0cf698cf8236" providerId="ADAL" clId="{DA225EDC-6A61-4891-BCFE-FEF3BD7F8EC7}" dt="2021-12-16T12:18:26.433" v="158" actId="207"/>
        <pc:sldMkLst>
          <pc:docMk/>
          <pc:sldMk cId="1870885731" sldId="2076137777"/>
        </pc:sldMkLst>
        <pc:spChg chg="mod">
          <ac:chgData name="Vesa Juvonen" userId="c7243be1-99a3-4752-ab2a-0cf698cf8236" providerId="ADAL" clId="{DA225EDC-6A61-4891-BCFE-FEF3BD7F8EC7}" dt="2021-12-16T12:18:21.969" v="157" actId="207"/>
          <ac:spMkLst>
            <pc:docMk/>
            <pc:sldMk cId="1870885731" sldId="2076137777"/>
            <ac:spMk id="18" creationId="{E5183C7A-C387-45C5-B839-7BB228B4091B}"/>
          </ac:spMkLst>
        </pc:spChg>
        <pc:spChg chg="mod">
          <ac:chgData name="Vesa Juvonen" userId="c7243be1-99a3-4752-ab2a-0cf698cf8236" providerId="ADAL" clId="{DA225EDC-6A61-4891-BCFE-FEF3BD7F8EC7}" dt="2021-12-16T12:18:26.433" v="158" actId="207"/>
          <ac:spMkLst>
            <pc:docMk/>
            <pc:sldMk cId="1870885731" sldId="2076137777"/>
            <ac:spMk id="19" creationId="{B96EE522-6672-435D-A47F-0B904BCE8C3A}"/>
          </ac:spMkLst>
        </pc:spChg>
      </pc:sldChg>
      <pc:sldChg chg="addSp delSp modSp mod">
        <pc:chgData name="Vesa Juvonen" userId="c7243be1-99a3-4752-ab2a-0cf698cf8236" providerId="ADAL" clId="{DA225EDC-6A61-4891-BCFE-FEF3BD7F8EC7}" dt="2021-12-16T12:22:50.561" v="276" actId="1035"/>
        <pc:sldMkLst>
          <pc:docMk/>
          <pc:sldMk cId="837812005" sldId="2134805600"/>
        </pc:sldMkLst>
        <pc:spChg chg="del">
          <ac:chgData name="Vesa Juvonen" userId="c7243be1-99a3-4752-ab2a-0cf698cf8236" providerId="ADAL" clId="{DA225EDC-6A61-4891-BCFE-FEF3BD7F8EC7}" dt="2021-12-16T12:18:32.267" v="159" actId="478"/>
          <ac:spMkLst>
            <pc:docMk/>
            <pc:sldMk cId="837812005" sldId="2134805600"/>
            <ac:spMk id="2" creationId="{B2109385-56D4-49ED-BCC0-EAE9926FA594}"/>
          </ac:spMkLst>
        </pc:spChg>
        <pc:spChg chg="mod">
          <ac:chgData name="Vesa Juvonen" userId="c7243be1-99a3-4752-ab2a-0cf698cf8236" providerId="ADAL" clId="{DA225EDC-6A61-4891-BCFE-FEF3BD7F8EC7}" dt="2021-12-16T12:22:00.727" v="237" actId="1036"/>
          <ac:spMkLst>
            <pc:docMk/>
            <pc:sldMk cId="837812005" sldId="2134805600"/>
            <ac:spMk id="5" creationId="{78CA2CA6-B6E6-44A2-A3FF-D31E50A2BB41}"/>
          </ac:spMkLst>
        </pc:spChg>
        <pc:spChg chg="mod">
          <ac:chgData name="Vesa Juvonen" userId="c7243be1-99a3-4752-ab2a-0cf698cf8236" providerId="ADAL" clId="{DA225EDC-6A61-4891-BCFE-FEF3BD7F8EC7}" dt="2021-12-16T12:22:00.727" v="237" actId="1036"/>
          <ac:spMkLst>
            <pc:docMk/>
            <pc:sldMk cId="837812005" sldId="2134805600"/>
            <ac:spMk id="7" creationId="{D88F2072-6F4F-460D-B61B-3F21B5F89F2B}"/>
          </ac:spMkLst>
        </pc:spChg>
        <pc:spChg chg="mod">
          <ac:chgData name="Vesa Juvonen" userId="c7243be1-99a3-4752-ab2a-0cf698cf8236" providerId="ADAL" clId="{DA225EDC-6A61-4891-BCFE-FEF3BD7F8EC7}" dt="2021-12-16T12:22:00.727" v="237" actId="1036"/>
          <ac:spMkLst>
            <pc:docMk/>
            <pc:sldMk cId="837812005" sldId="2134805600"/>
            <ac:spMk id="9" creationId="{4E9385E9-EBB4-4B3B-A43E-6C3ADC70F1A3}"/>
          </ac:spMkLst>
        </pc:spChg>
        <pc:spChg chg="mod">
          <ac:chgData name="Vesa Juvonen" userId="c7243be1-99a3-4752-ab2a-0cf698cf8236" providerId="ADAL" clId="{DA225EDC-6A61-4891-BCFE-FEF3BD7F8EC7}" dt="2021-12-16T12:22:00.727" v="237" actId="1036"/>
          <ac:spMkLst>
            <pc:docMk/>
            <pc:sldMk cId="837812005" sldId="2134805600"/>
            <ac:spMk id="11" creationId="{DD1EFCA9-4FF7-4A10-ADF6-446C2EFBF31A}"/>
          </ac:spMkLst>
        </pc:spChg>
        <pc:spChg chg="mod ord">
          <ac:chgData name="Vesa Juvonen" userId="c7243be1-99a3-4752-ab2a-0cf698cf8236" providerId="ADAL" clId="{DA225EDC-6A61-4891-BCFE-FEF3BD7F8EC7}" dt="2021-12-16T12:22:50.561" v="276" actId="1035"/>
          <ac:spMkLst>
            <pc:docMk/>
            <pc:sldMk cId="837812005" sldId="2134805600"/>
            <ac:spMk id="12" creationId="{98879855-B3F2-4C88-952D-E0112B70464E}"/>
          </ac:spMkLst>
        </pc:spChg>
        <pc:spChg chg="mod">
          <ac:chgData name="Vesa Juvonen" userId="c7243be1-99a3-4752-ab2a-0cf698cf8236" providerId="ADAL" clId="{DA225EDC-6A61-4891-BCFE-FEF3BD7F8EC7}" dt="2021-12-16T12:22:00.727" v="237" actId="1036"/>
          <ac:spMkLst>
            <pc:docMk/>
            <pc:sldMk cId="837812005" sldId="2134805600"/>
            <ac:spMk id="13" creationId="{7AA2E7E3-A92D-4FCB-B885-E5910601438B}"/>
          </ac:spMkLst>
        </pc:spChg>
        <pc:spChg chg="mod">
          <ac:chgData name="Vesa Juvonen" userId="c7243be1-99a3-4752-ab2a-0cf698cf8236" providerId="ADAL" clId="{DA225EDC-6A61-4891-BCFE-FEF3BD7F8EC7}" dt="2021-12-16T12:22:00.727" v="237" actId="1036"/>
          <ac:spMkLst>
            <pc:docMk/>
            <pc:sldMk cId="837812005" sldId="2134805600"/>
            <ac:spMk id="15" creationId="{08825732-C0E3-43AF-B051-FA356CD27A34}"/>
          </ac:spMkLst>
        </pc:spChg>
        <pc:picChg chg="del">
          <ac:chgData name="Vesa Juvonen" userId="c7243be1-99a3-4752-ab2a-0cf698cf8236" providerId="ADAL" clId="{DA225EDC-6A61-4891-BCFE-FEF3BD7F8EC7}" dt="2021-12-16T12:20:54.035" v="205" actId="478"/>
          <ac:picMkLst>
            <pc:docMk/>
            <pc:sldMk cId="837812005" sldId="2134805600"/>
            <ac:picMk id="6" creationId="{F5A4B3CF-B0A6-4366-8176-931AEDD234FC}"/>
          </ac:picMkLst>
        </pc:picChg>
        <pc:picChg chg="add mod">
          <ac:chgData name="Vesa Juvonen" userId="c7243be1-99a3-4752-ab2a-0cf698cf8236" providerId="ADAL" clId="{DA225EDC-6A61-4891-BCFE-FEF3BD7F8EC7}" dt="2021-12-16T12:22:00.727" v="237" actId="1036"/>
          <ac:picMkLst>
            <pc:docMk/>
            <pc:sldMk cId="837812005" sldId="2134805600"/>
            <ac:picMk id="8" creationId="{29575E85-CFB5-433F-8104-EE1E87D8D3F6}"/>
          </ac:picMkLst>
        </pc:picChg>
      </pc:sldChg>
      <pc:sldChg chg="delSp modSp mod">
        <pc:chgData name="Vesa Juvonen" userId="c7243be1-99a3-4752-ab2a-0cf698cf8236" providerId="ADAL" clId="{DA225EDC-6A61-4891-BCFE-FEF3BD7F8EC7}" dt="2021-12-16T12:19:35.033" v="203" actId="20577"/>
        <pc:sldMkLst>
          <pc:docMk/>
          <pc:sldMk cId="3507379078" sldId="2134805601"/>
        </pc:sldMkLst>
        <pc:spChg chg="mod">
          <ac:chgData name="Vesa Juvonen" userId="c7243be1-99a3-4752-ab2a-0cf698cf8236" providerId="ADAL" clId="{DA225EDC-6A61-4891-BCFE-FEF3BD7F8EC7}" dt="2021-12-16T12:19:26.407" v="181" actId="6549"/>
          <ac:spMkLst>
            <pc:docMk/>
            <pc:sldMk cId="3507379078" sldId="2134805601"/>
            <ac:spMk id="2" creationId="{00000000-0000-0000-0000-000000000000}"/>
          </ac:spMkLst>
        </pc:spChg>
        <pc:spChg chg="mod">
          <ac:chgData name="Vesa Juvonen" userId="c7243be1-99a3-4752-ab2a-0cf698cf8236" providerId="ADAL" clId="{DA225EDC-6A61-4891-BCFE-FEF3BD7F8EC7}" dt="2021-12-16T12:19:35.033" v="203" actId="20577"/>
          <ac:spMkLst>
            <pc:docMk/>
            <pc:sldMk cId="3507379078" sldId="2134805601"/>
            <ac:spMk id="3" creationId="{00000000-0000-0000-0000-000000000000}"/>
          </ac:spMkLst>
        </pc:spChg>
        <pc:spChg chg="del">
          <ac:chgData name="Vesa Juvonen" userId="c7243be1-99a3-4752-ab2a-0cf698cf8236" providerId="ADAL" clId="{DA225EDC-6A61-4891-BCFE-FEF3BD7F8EC7}" dt="2021-12-16T12:18:37.763" v="160" actId="478"/>
          <ac:spMkLst>
            <pc:docMk/>
            <pc:sldMk cId="3507379078" sldId="2134805601"/>
            <ac:spMk id="4" creationId="{43B4775E-9AAD-4579-8111-23E98ED5CA69}"/>
          </ac:spMkLst>
        </pc:spChg>
      </pc:sldChg>
    </pc:docChg>
  </pc:docChgLst>
  <pc:docChgLst>
    <pc:chgData name="David Warner" userId="51ffa14d-fdfd-4571-a787-ad4b3bb92711" providerId="ADAL" clId="{E75DECD7-F60C-4D32-9D97-5E3298580942}"/>
    <pc:docChg chg="undo custSel delSld modSld modSection">
      <pc:chgData name="David Warner" userId="51ffa14d-fdfd-4571-a787-ad4b3bb92711" providerId="ADAL" clId="{E75DECD7-F60C-4D32-9D97-5E3298580942}" dt="2022-05-19T17:54:33.858" v="72" actId="20577"/>
      <pc:docMkLst>
        <pc:docMk/>
      </pc:docMkLst>
      <pc:sldChg chg="modSp mod">
        <pc:chgData name="David Warner" userId="51ffa14d-fdfd-4571-a787-ad4b3bb92711" providerId="ADAL" clId="{E75DECD7-F60C-4D32-9D97-5E3298580942}" dt="2022-05-19T17:26:56.499" v="10" actId="20577"/>
        <pc:sldMkLst>
          <pc:docMk/>
          <pc:sldMk cId="2967945684" sldId="277"/>
        </pc:sldMkLst>
        <pc:spChg chg="mod">
          <ac:chgData name="David Warner" userId="51ffa14d-fdfd-4571-a787-ad4b3bb92711" providerId="ADAL" clId="{E75DECD7-F60C-4D32-9D97-5E3298580942}" dt="2022-05-19T17:26:56.499" v="10" actId="20577"/>
          <ac:spMkLst>
            <pc:docMk/>
            <pc:sldMk cId="2967945684" sldId="277"/>
            <ac:spMk id="4" creationId="{A04E16D6-6682-4068-BF11-BA8E4E8E1BBC}"/>
          </ac:spMkLst>
        </pc:spChg>
      </pc:sldChg>
      <pc:sldChg chg="addSp modSp">
        <pc:chgData name="David Warner" userId="51ffa14d-fdfd-4571-a787-ad4b3bb92711" providerId="ADAL" clId="{E75DECD7-F60C-4D32-9D97-5E3298580942}" dt="2022-05-19T17:53:44.630" v="57"/>
        <pc:sldMkLst>
          <pc:docMk/>
          <pc:sldMk cId="2877399898" sldId="1623"/>
        </pc:sldMkLst>
        <pc:spChg chg="add mod">
          <ac:chgData name="David Warner" userId="51ffa14d-fdfd-4571-a787-ad4b3bb92711" providerId="ADAL" clId="{E75DECD7-F60C-4D32-9D97-5E3298580942}" dt="2022-05-19T17:53:44.630" v="57"/>
          <ac:spMkLst>
            <pc:docMk/>
            <pc:sldMk cId="2877399898" sldId="1623"/>
            <ac:spMk id="207" creationId="{D009BDCD-A705-684E-3ADE-323F8426613F}"/>
          </ac:spMkLst>
        </pc:spChg>
      </pc:sldChg>
      <pc:sldChg chg="addSp modSp">
        <pc:chgData name="David Warner" userId="51ffa14d-fdfd-4571-a787-ad4b3bb92711" providerId="ADAL" clId="{E75DECD7-F60C-4D32-9D97-5E3298580942}" dt="2022-05-19T17:53:43.393" v="56"/>
        <pc:sldMkLst>
          <pc:docMk/>
          <pc:sldMk cId="2253365439" sldId="1642"/>
        </pc:sldMkLst>
        <pc:spChg chg="add mod">
          <ac:chgData name="David Warner" userId="51ffa14d-fdfd-4571-a787-ad4b3bb92711" providerId="ADAL" clId="{E75DECD7-F60C-4D32-9D97-5E3298580942}" dt="2022-05-19T17:53:43.393" v="56"/>
          <ac:spMkLst>
            <pc:docMk/>
            <pc:sldMk cId="2253365439" sldId="1642"/>
            <ac:spMk id="22" creationId="{B8F46F22-80FE-C190-59EE-DE9C18E3EA75}"/>
          </ac:spMkLst>
        </pc:spChg>
      </pc:sldChg>
      <pc:sldChg chg="modSp mod">
        <pc:chgData name="David Warner" userId="51ffa14d-fdfd-4571-a787-ad4b3bb92711" providerId="ADAL" clId="{E75DECD7-F60C-4D32-9D97-5E3298580942}" dt="2022-05-19T17:52:26.720" v="30" actId="20577"/>
        <pc:sldMkLst>
          <pc:docMk/>
          <pc:sldMk cId="10702720" sldId="2079"/>
        </pc:sldMkLst>
        <pc:spChg chg="mod">
          <ac:chgData name="David Warner" userId="51ffa14d-fdfd-4571-a787-ad4b3bb92711" providerId="ADAL" clId="{E75DECD7-F60C-4D32-9D97-5E3298580942}" dt="2022-05-19T17:52:26.720" v="30" actId="20577"/>
          <ac:spMkLst>
            <pc:docMk/>
            <pc:sldMk cId="10702720" sldId="2079"/>
            <ac:spMk id="8" creationId="{00000000-0000-0000-0000-000000000000}"/>
          </ac:spMkLst>
        </pc:spChg>
        <pc:picChg chg="mod">
          <ac:chgData name="David Warner" userId="51ffa14d-fdfd-4571-a787-ad4b3bb92711" providerId="ADAL" clId="{E75DECD7-F60C-4D32-9D97-5E3298580942}" dt="2022-05-19T17:45:06.824" v="20" actId="14826"/>
          <ac:picMkLst>
            <pc:docMk/>
            <pc:sldMk cId="10702720" sldId="2079"/>
            <ac:picMk id="11" creationId="{1969CEB2-97BE-4D53-B93F-16FBDB07A39C}"/>
          </ac:picMkLst>
        </pc:picChg>
      </pc:sldChg>
      <pc:sldChg chg="addSp modSp">
        <pc:chgData name="David Warner" userId="51ffa14d-fdfd-4571-a787-ad4b3bb92711" providerId="ADAL" clId="{E75DECD7-F60C-4D32-9D97-5E3298580942}" dt="2022-05-19T17:53:42.088" v="55"/>
        <pc:sldMkLst>
          <pc:docMk/>
          <pc:sldMk cId="4037611923" sldId="3334"/>
        </pc:sldMkLst>
        <pc:spChg chg="add mod">
          <ac:chgData name="David Warner" userId="51ffa14d-fdfd-4571-a787-ad4b3bb92711" providerId="ADAL" clId="{E75DECD7-F60C-4D32-9D97-5E3298580942}" dt="2022-05-19T17:53:42.088" v="55"/>
          <ac:spMkLst>
            <pc:docMk/>
            <pc:sldMk cId="4037611923" sldId="3334"/>
            <ac:spMk id="18" creationId="{0C60DE50-7A4A-B1F1-11AA-E716293A54CD}"/>
          </ac:spMkLst>
        </pc:spChg>
      </pc:sldChg>
      <pc:sldChg chg="modSp mod">
        <pc:chgData name="David Warner" userId="51ffa14d-fdfd-4571-a787-ad4b3bb92711" providerId="ADAL" clId="{E75DECD7-F60C-4D32-9D97-5E3298580942}" dt="2022-05-19T17:53:30.151" v="51" actId="1076"/>
        <pc:sldMkLst>
          <pc:docMk/>
          <pc:sldMk cId="778883926" sldId="2076136264"/>
        </pc:sldMkLst>
        <pc:spChg chg="mod">
          <ac:chgData name="David Warner" userId="51ffa14d-fdfd-4571-a787-ad4b3bb92711" providerId="ADAL" clId="{E75DECD7-F60C-4D32-9D97-5E3298580942}" dt="2022-05-19T17:53:24.825" v="49" actId="6549"/>
          <ac:spMkLst>
            <pc:docMk/>
            <pc:sldMk cId="778883926" sldId="2076136264"/>
            <ac:spMk id="14" creationId="{953584C8-8734-42EA-AD16-6AA2B405D249}"/>
          </ac:spMkLst>
        </pc:spChg>
        <pc:picChg chg="mod">
          <ac:chgData name="David Warner" userId="51ffa14d-fdfd-4571-a787-ad4b3bb92711" providerId="ADAL" clId="{E75DECD7-F60C-4D32-9D97-5E3298580942}" dt="2022-05-19T17:53:30.151" v="51" actId="1076"/>
          <ac:picMkLst>
            <pc:docMk/>
            <pc:sldMk cId="778883926" sldId="2076136264"/>
            <ac:picMk id="6" creationId="{6B96880A-89CD-4450-AE79-E2EC4F9F20C6}"/>
          </ac:picMkLst>
        </pc:picChg>
        <pc:picChg chg="mod">
          <ac:chgData name="David Warner" userId="51ffa14d-fdfd-4571-a787-ad4b3bb92711" providerId="ADAL" clId="{E75DECD7-F60C-4D32-9D97-5E3298580942}" dt="2022-05-19T17:53:27.669" v="50" actId="1076"/>
          <ac:picMkLst>
            <pc:docMk/>
            <pc:sldMk cId="778883926" sldId="2076136264"/>
            <ac:picMk id="10" creationId="{15B0DB46-24E4-45EE-8E26-622D1FA3D4D0}"/>
          </ac:picMkLst>
        </pc:picChg>
        <pc:picChg chg="mod">
          <ac:chgData name="David Warner" userId="51ffa14d-fdfd-4571-a787-ad4b3bb92711" providerId="ADAL" clId="{E75DECD7-F60C-4D32-9D97-5E3298580942}" dt="2022-05-19T17:52:41.298" v="31" actId="14826"/>
          <ac:picMkLst>
            <pc:docMk/>
            <pc:sldMk cId="778883926" sldId="2076136264"/>
            <ac:picMk id="11" creationId="{47158F51-FAAD-4DE3-B803-9B850CB0571E}"/>
          </ac:picMkLst>
        </pc:picChg>
      </pc:sldChg>
      <pc:sldChg chg="addSp modSp">
        <pc:chgData name="David Warner" userId="51ffa14d-fdfd-4571-a787-ad4b3bb92711" providerId="ADAL" clId="{E75DECD7-F60C-4D32-9D97-5E3298580942}" dt="2022-05-19T17:53:40.524" v="54"/>
        <pc:sldMkLst>
          <pc:docMk/>
          <pc:sldMk cId="2925091645" sldId="2076136308"/>
        </pc:sldMkLst>
        <pc:spChg chg="add mod">
          <ac:chgData name="David Warner" userId="51ffa14d-fdfd-4571-a787-ad4b3bb92711" providerId="ADAL" clId="{E75DECD7-F60C-4D32-9D97-5E3298580942}" dt="2022-05-19T17:53:40.524" v="54"/>
          <ac:spMkLst>
            <pc:docMk/>
            <pc:sldMk cId="2925091645" sldId="2076136308"/>
            <ac:spMk id="30" creationId="{173682F3-42D9-8377-8D79-7934C89F36A6}"/>
          </ac:spMkLst>
        </pc:spChg>
      </pc:sldChg>
      <pc:sldChg chg="addSp delSp modSp">
        <pc:chgData name="David Warner" userId="51ffa14d-fdfd-4571-a787-ad4b3bb92711" providerId="ADAL" clId="{E75DECD7-F60C-4D32-9D97-5E3298580942}" dt="2022-05-19T17:54:18.713" v="64"/>
        <pc:sldMkLst>
          <pc:docMk/>
          <pc:sldMk cId="1812315545" sldId="2134805597"/>
        </pc:sldMkLst>
        <pc:spChg chg="add del mod">
          <ac:chgData name="David Warner" userId="51ffa14d-fdfd-4571-a787-ad4b3bb92711" providerId="ADAL" clId="{E75DECD7-F60C-4D32-9D97-5E3298580942}" dt="2022-05-19T17:54:00.653" v="61"/>
          <ac:spMkLst>
            <pc:docMk/>
            <pc:sldMk cId="1812315545" sldId="2134805597"/>
            <ac:spMk id="8" creationId="{9FD63A85-07F4-14C2-2147-8AB6F5D043C0}"/>
          </ac:spMkLst>
        </pc:spChg>
        <pc:spChg chg="add mod">
          <ac:chgData name="David Warner" userId="51ffa14d-fdfd-4571-a787-ad4b3bb92711" providerId="ADAL" clId="{E75DECD7-F60C-4D32-9D97-5E3298580942}" dt="2022-05-19T17:54:18.713" v="64"/>
          <ac:spMkLst>
            <pc:docMk/>
            <pc:sldMk cId="1812315545" sldId="2134805597"/>
            <ac:spMk id="9" creationId="{C8F94556-198B-C4D4-4AA3-23B000E6C7CA}"/>
          </ac:spMkLst>
        </pc:spChg>
      </pc:sldChg>
      <pc:sldChg chg="addSp modSp">
        <pc:chgData name="David Warner" userId="51ffa14d-fdfd-4571-a787-ad4b3bb92711" providerId="ADAL" clId="{E75DECD7-F60C-4D32-9D97-5E3298580942}" dt="2022-05-19T17:53:38.668" v="53"/>
        <pc:sldMkLst>
          <pc:docMk/>
          <pc:sldMk cId="154491924" sldId="2134805599"/>
        </pc:sldMkLst>
        <pc:spChg chg="add mod">
          <ac:chgData name="David Warner" userId="51ffa14d-fdfd-4571-a787-ad4b3bb92711" providerId="ADAL" clId="{E75DECD7-F60C-4D32-9D97-5E3298580942}" dt="2022-05-19T17:53:38.668" v="53"/>
          <ac:spMkLst>
            <pc:docMk/>
            <pc:sldMk cId="154491924" sldId="2134805599"/>
            <ac:spMk id="40" creationId="{4C6A80C2-44A9-E7C7-59C5-5D9D8696C755}"/>
          </ac:spMkLst>
        </pc:spChg>
      </pc:sldChg>
      <pc:sldChg chg="addSp delSp modSp">
        <pc:chgData name="David Warner" userId="51ffa14d-fdfd-4571-a787-ad4b3bb92711" providerId="ADAL" clId="{E75DECD7-F60C-4D32-9D97-5E3298580942}" dt="2022-05-19T17:54:16.943" v="63"/>
        <pc:sldMkLst>
          <pc:docMk/>
          <pc:sldMk cId="837812005" sldId="2134805600"/>
        </pc:sldMkLst>
        <pc:spChg chg="add del mod">
          <ac:chgData name="David Warner" userId="51ffa14d-fdfd-4571-a787-ad4b3bb92711" providerId="ADAL" clId="{E75DECD7-F60C-4D32-9D97-5E3298580942}" dt="2022-05-19T17:54:11.190" v="62"/>
          <ac:spMkLst>
            <pc:docMk/>
            <pc:sldMk cId="837812005" sldId="2134805600"/>
            <ac:spMk id="12" creationId="{134A973B-EB4F-157F-6136-7B6B15D9421D}"/>
          </ac:spMkLst>
        </pc:spChg>
        <pc:spChg chg="add mod">
          <ac:chgData name="David Warner" userId="51ffa14d-fdfd-4571-a787-ad4b3bb92711" providerId="ADAL" clId="{E75DECD7-F60C-4D32-9D97-5E3298580942}" dt="2022-05-19T17:54:16.943" v="63"/>
          <ac:spMkLst>
            <pc:docMk/>
            <pc:sldMk cId="837812005" sldId="2134805600"/>
            <ac:spMk id="14" creationId="{47099397-651C-C0B5-745D-60E10F14FC79}"/>
          </ac:spMkLst>
        </pc:spChg>
      </pc:sldChg>
      <pc:sldChg chg="addSp modSp">
        <pc:chgData name="David Warner" userId="51ffa14d-fdfd-4571-a787-ad4b3bb92711" providerId="ADAL" clId="{E75DECD7-F60C-4D32-9D97-5E3298580942}" dt="2022-05-19T17:53:46.310" v="58"/>
        <pc:sldMkLst>
          <pc:docMk/>
          <pc:sldMk cId="3452186815" sldId="2134805611"/>
        </pc:sldMkLst>
        <pc:spChg chg="add mod">
          <ac:chgData name="David Warner" userId="51ffa14d-fdfd-4571-a787-ad4b3bb92711" providerId="ADAL" clId="{E75DECD7-F60C-4D32-9D97-5E3298580942}" dt="2022-05-19T17:53:46.310" v="58"/>
          <ac:spMkLst>
            <pc:docMk/>
            <pc:sldMk cId="3452186815" sldId="2134805611"/>
            <ac:spMk id="13" creationId="{80CA0079-D6BC-67DC-773E-FBBA09D53C81}"/>
          </ac:spMkLst>
        </pc:spChg>
      </pc:sldChg>
      <pc:sldChg chg="addSp modSp mod">
        <pc:chgData name="David Warner" userId="51ffa14d-fdfd-4571-a787-ad4b3bb92711" providerId="ADAL" clId="{E75DECD7-F60C-4D32-9D97-5E3298580942}" dt="2022-05-19T17:54:33.858" v="72" actId="20577"/>
        <pc:sldMkLst>
          <pc:docMk/>
          <pc:sldMk cId="1954581032" sldId="2134805612"/>
        </pc:sldMkLst>
        <pc:spChg chg="add mod">
          <ac:chgData name="David Warner" userId="51ffa14d-fdfd-4571-a787-ad4b3bb92711" providerId="ADAL" clId="{E75DECD7-F60C-4D32-9D97-5E3298580942}" dt="2022-05-19T17:54:24.832" v="67" actId="1076"/>
          <ac:spMkLst>
            <pc:docMk/>
            <pc:sldMk cId="1954581032" sldId="2134805612"/>
            <ac:spMk id="15" creationId="{9A04EE18-7ABF-7EFD-79AE-68EC2E6B7AD3}"/>
          </ac:spMkLst>
        </pc:spChg>
        <pc:spChg chg="mod">
          <ac:chgData name="David Warner" userId="51ffa14d-fdfd-4571-a787-ad4b3bb92711" providerId="ADAL" clId="{E75DECD7-F60C-4D32-9D97-5E3298580942}" dt="2022-05-19T17:54:33.858" v="72" actId="20577"/>
          <ac:spMkLst>
            <pc:docMk/>
            <pc:sldMk cId="1954581032" sldId="2134805612"/>
            <ac:spMk id="19" creationId="{B96EE522-6672-435D-A47F-0B904BCE8C3A}"/>
          </ac:spMkLst>
        </pc:spChg>
      </pc:sldChg>
      <pc:sldChg chg="del">
        <pc:chgData name="David Warner" userId="51ffa14d-fdfd-4571-a787-ad4b3bb92711" providerId="ADAL" clId="{E75DECD7-F60C-4D32-9D97-5E3298580942}" dt="2022-05-19T17:54:20.991" v="65" actId="2696"/>
        <pc:sldMkLst>
          <pc:docMk/>
          <pc:sldMk cId="2654185869" sldId="2145707282"/>
        </pc:sldMkLst>
      </pc:sldChg>
      <pc:sldChg chg="mod modShow">
        <pc:chgData name="David Warner" userId="51ffa14d-fdfd-4571-a787-ad4b3bb92711" providerId="ADAL" clId="{E75DECD7-F60C-4D32-9D97-5E3298580942}" dt="2022-05-19T17:53:37.401" v="52" actId="729"/>
        <pc:sldMkLst>
          <pc:docMk/>
          <pc:sldMk cId="1183489955" sldId="2145707292"/>
        </pc:sldMkLst>
      </pc:sldChg>
      <pc:sldMasterChg chg="delSldLayout">
        <pc:chgData name="David Warner" userId="51ffa14d-fdfd-4571-a787-ad4b3bb92711" providerId="ADAL" clId="{E75DECD7-F60C-4D32-9D97-5E3298580942}" dt="2022-05-19T17:54:20.991" v="65" actId="2696"/>
        <pc:sldMasterMkLst>
          <pc:docMk/>
          <pc:sldMasterMk cId="3588427678" sldId="2147484229"/>
        </pc:sldMasterMkLst>
        <pc:sldLayoutChg chg="del">
          <pc:chgData name="David Warner" userId="51ffa14d-fdfd-4571-a787-ad4b3bb92711" providerId="ADAL" clId="{E75DECD7-F60C-4D32-9D97-5E3298580942}" dt="2022-05-19T17:54:20.991" v="65" actId="2696"/>
          <pc:sldLayoutMkLst>
            <pc:docMk/>
            <pc:sldMasterMk cId="3588427678" sldId="2147484229"/>
            <pc:sldLayoutMk cId="3212685338" sldId="2147484702"/>
          </pc:sldLayoutMkLst>
        </pc:sldLayoutChg>
      </pc:sldMasterChg>
    </pc:docChg>
  </pc:docChgLst>
  <pc:docChgLst>
    <pc:chgData name="David Warner" userId="S::david_dwarnerii.com#ext#@microsoft.onmicrosoft.com::acafcf14-4098-4a83-9425-e73571277a06" providerId="AD" clId="Web-{C8D002FF-5B24-421E-BF24-FCBB9B63AE68}"/>
    <pc:docChg chg="modSld">
      <pc:chgData name="David Warner" userId="S::david_dwarnerii.com#ext#@microsoft.onmicrosoft.com::acafcf14-4098-4a83-9425-e73571277a06" providerId="AD" clId="Web-{C8D002FF-5B24-421E-BF24-FCBB9B63AE68}" dt="2021-12-25T17:34:38.016" v="290" actId="20577"/>
      <pc:docMkLst>
        <pc:docMk/>
      </pc:docMkLst>
      <pc:sldChg chg="modSp">
        <pc:chgData name="David Warner" userId="S::david_dwarnerii.com#ext#@microsoft.onmicrosoft.com::acafcf14-4098-4a83-9425-e73571277a06" providerId="AD" clId="Web-{C8D002FF-5B24-421E-BF24-FCBB9B63AE68}" dt="2021-12-25T17:25:12.147" v="26" actId="20577"/>
        <pc:sldMkLst>
          <pc:docMk/>
          <pc:sldMk cId="2967945684" sldId="277"/>
        </pc:sldMkLst>
        <pc:spChg chg="mod">
          <ac:chgData name="David Warner" userId="S::david_dwarnerii.com#ext#@microsoft.onmicrosoft.com::acafcf14-4098-4a83-9425-e73571277a06" providerId="AD" clId="Web-{C8D002FF-5B24-421E-BF24-FCBB9B63AE68}" dt="2021-12-25T17:25:12.147" v="2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8D002FF-5B24-421E-BF24-FCBB9B63AE68}" dt="2021-12-25T17:24:27.177" v="13" actId="20577"/>
        <pc:sldMkLst>
          <pc:docMk/>
          <pc:sldMk cId="287163252" sldId="1567"/>
        </pc:sldMkLst>
        <pc:spChg chg="mod">
          <ac:chgData name="David Warner" userId="S::david_dwarnerii.com#ext#@microsoft.onmicrosoft.com::acafcf14-4098-4a83-9425-e73571277a06" providerId="AD" clId="Web-{C8D002FF-5B24-421E-BF24-FCBB9B63AE68}" dt="2021-12-25T17:24:14.411" v="1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8D002FF-5B24-421E-BF24-FCBB9B63AE68}" dt="2021-12-25T17:24:27.177" v="1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8D002FF-5B24-421E-BF24-FCBB9B63AE68}" dt="2021-12-25T17:25:30.070" v="33"/>
        <pc:sldMkLst>
          <pc:docMk/>
          <pc:sldMk cId="2877399898" sldId="1623"/>
        </pc:sldMkLst>
        <pc:spChg chg="add">
          <ac:chgData name="David Warner" userId="S::david_dwarnerii.com#ext#@microsoft.onmicrosoft.com::acafcf14-4098-4a83-9425-e73571277a06" providerId="AD" clId="Web-{C8D002FF-5B24-421E-BF24-FCBB9B63AE68}" dt="2021-12-25T17:25:30.070" v="33"/>
          <ac:spMkLst>
            <pc:docMk/>
            <pc:sldMk cId="2877399898" sldId="1623"/>
            <ac:spMk id="138" creationId="{8FCDE7CD-25A7-4CC4-A038-CE016FA72646}"/>
          </ac:spMkLst>
        </pc:spChg>
      </pc:sldChg>
      <pc:sldChg chg="addSp">
        <pc:chgData name="David Warner" userId="S::david_dwarnerii.com#ext#@microsoft.onmicrosoft.com::acafcf14-4098-4a83-9425-e73571277a06" providerId="AD" clId="Web-{C8D002FF-5B24-421E-BF24-FCBB9B63AE68}" dt="2021-12-25T17:25:28.414" v="32"/>
        <pc:sldMkLst>
          <pc:docMk/>
          <pc:sldMk cId="2253365439" sldId="1642"/>
        </pc:sldMkLst>
        <pc:spChg chg="add">
          <ac:chgData name="David Warner" userId="S::david_dwarnerii.com#ext#@microsoft.onmicrosoft.com::acafcf14-4098-4a83-9425-e73571277a06" providerId="AD" clId="Web-{C8D002FF-5B24-421E-BF24-FCBB9B63AE68}" dt="2021-12-25T17:25:28.414" v="32"/>
          <ac:spMkLst>
            <pc:docMk/>
            <pc:sldMk cId="2253365439" sldId="1642"/>
            <ac:spMk id="4" creationId="{631FE57E-AC67-4089-A361-ACCCE9008AA6}"/>
          </ac:spMkLst>
        </pc:spChg>
      </pc:sldChg>
      <pc:sldChg chg="addSp delSp modSp">
        <pc:chgData name="David Warner" userId="S::david_dwarnerii.com#ext#@microsoft.onmicrosoft.com::acafcf14-4098-4a83-9425-e73571277a06" providerId="AD" clId="Web-{C8D002FF-5B24-421E-BF24-FCBB9B63AE68}" dt="2021-12-25T17:31:46.480" v="177" actId="20577"/>
        <pc:sldMkLst>
          <pc:docMk/>
          <pc:sldMk cId="10702720" sldId="2079"/>
        </pc:sldMkLst>
        <pc:spChg chg="mod">
          <ac:chgData name="David Warner" userId="S::david_dwarnerii.com#ext#@microsoft.onmicrosoft.com::acafcf14-4098-4a83-9425-e73571277a06" providerId="AD" clId="Web-{C8D002FF-5B24-421E-BF24-FCBB9B63AE68}" dt="2021-12-25T17:31:46.480" v="177"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C8D002FF-5B24-421E-BF24-FCBB9B63AE68}" dt="2021-12-25T17:27:44.987" v="147"/>
          <ac:picMkLst>
            <pc:docMk/>
            <pc:sldMk cId="10702720" sldId="2079"/>
            <ac:picMk id="11" creationId="{1969CEB2-97BE-4D53-B93F-16FBDB07A39C}"/>
          </ac:picMkLst>
        </pc:picChg>
        <pc:picChg chg="del">
          <ac:chgData name="David Warner" userId="S::david_dwarnerii.com#ext#@microsoft.onmicrosoft.com::acafcf14-4098-4a83-9425-e73571277a06" providerId="AD" clId="Web-{C8D002FF-5B24-421E-BF24-FCBB9B63AE68}" dt="2021-12-25T17:27:34.792" v="144"/>
          <ac:picMkLst>
            <pc:docMk/>
            <pc:sldMk cId="10702720" sldId="2079"/>
            <ac:picMk id="14" creationId="{EEAC9D0E-406B-4555-91AF-DEDA862B087C}"/>
          </ac:picMkLst>
        </pc:picChg>
        <pc:picChg chg="del">
          <ac:chgData name="David Warner" userId="S::david_dwarnerii.com#ext#@microsoft.onmicrosoft.com::acafcf14-4098-4a83-9425-e73571277a06" providerId="AD" clId="Web-{C8D002FF-5B24-421E-BF24-FCBB9B63AE68}" dt="2021-12-25T17:27:34.042" v="143"/>
          <ac:picMkLst>
            <pc:docMk/>
            <pc:sldMk cId="10702720" sldId="2079"/>
            <ac:picMk id="15" creationId="{A76B4736-46B7-4A10-B766-80EFB476F665}"/>
          </ac:picMkLst>
        </pc:picChg>
        <pc:picChg chg="mod">
          <ac:chgData name="David Warner" userId="S::david_dwarnerii.com#ext#@microsoft.onmicrosoft.com::acafcf14-4098-4a83-9425-e73571277a06" providerId="AD" clId="Web-{C8D002FF-5B24-421E-BF24-FCBB9B63AE68}" dt="2021-12-25T17:27:32.292" v="142"/>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8D002FF-5B24-421E-BF24-FCBB9B63AE68}" dt="2021-12-25T17:25:26.742" v="31"/>
        <pc:sldMkLst>
          <pc:docMk/>
          <pc:sldMk cId="4037611923" sldId="3334"/>
        </pc:sldMkLst>
        <pc:spChg chg="add">
          <ac:chgData name="David Warner" userId="S::david_dwarnerii.com#ext#@microsoft.onmicrosoft.com::acafcf14-4098-4a83-9425-e73571277a06" providerId="AD" clId="Web-{C8D002FF-5B24-421E-BF24-FCBB9B63AE68}" dt="2021-12-25T17:25:26.742" v="31"/>
          <ac:spMkLst>
            <pc:docMk/>
            <pc:sldMk cId="4037611923" sldId="3334"/>
            <ac:spMk id="4" creationId="{0D023F30-7E89-4BC2-84DB-363D2AF224E5}"/>
          </ac:spMkLst>
        </pc:spChg>
      </pc:sldChg>
      <pc:sldChg chg="addSp delSp modSp">
        <pc:chgData name="David Warner" userId="S::david_dwarnerii.com#ext#@microsoft.onmicrosoft.com::acafcf14-4098-4a83-9425-e73571277a06" providerId="AD" clId="Web-{C8D002FF-5B24-421E-BF24-FCBB9B63AE68}" dt="2021-12-25T17:34:38.016" v="290" actId="20577"/>
        <pc:sldMkLst>
          <pc:docMk/>
          <pc:sldMk cId="778883926" sldId="2076136264"/>
        </pc:sldMkLst>
        <pc:spChg chg="mod">
          <ac:chgData name="David Warner" userId="S::david_dwarnerii.com#ext#@microsoft.onmicrosoft.com::acafcf14-4098-4a83-9425-e73571277a06" providerId="AD" clId="Web-{C8D002FF-5B24-421E-BF24-FCBB9B63AE68}" dt="2021-12-25T17:34:38.016" v="290" actId="20577"/>
          <ac:spMkLst>
            <pc:docMk/>
            <pc:sldMk cId="778883926" sldId="2076136264"/>
            <ac:spMk id="14" creationId="{953584C8-8734-42EA-AD16-6AA2B405D249}"/>
          </ac:spMkLst>
        </pc:spChg>
        <pc:picChg chg="del mod">
          <ac:chgData name="David Warner" userId="S::david_dwarnerii.com#ext#@microsoft.onmicrosoft.com::acafcf14-4098-4a83-9425-e73571277a06" providerId="AD" clId="Web-{C8D002FF-5B24-421E-BF24-FCBB9B63AE68}" dt="2021-12-25T17:32:00.496" v="181"/>
          <ac:picMkLst>
            <pc:docMk/>
            <pc:sldMk cId="778883926" sldId="2076136264"/>
            <ac:picMk id="3" creationId="{4C948729-7B84-423D-93F7-511BE7949DD5}"/>
          </ac:picMkLst>
        </pc:picChg>
        <pc:picChg chg="mod">
          <ac:chgData name="David Warner" userId="S::david_dwarnerii.com#ext#@microsoft.onmicrosoft.com::acafcf14-4098-4a83-9425-e73571277a06" providerId="AD" clId="Web-{C8D002FF-5B24-421E-BF24-FCBB9B63AE68}" dt="2021-12-25T17:34:09.015" v="256"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C8D002FF-5B24-421E-BF24-FCBB9B63AE68}" dt="2021-12-25T17:31:55.715" v="180"/>
          <ac:picMkLst>
            <pc:docMk/>
            <pc:sldMk cId="778883926" sldId="2076136264"/>
            <ac:picMk id="7" creationId="{0D451F4B-CD54-4DB1-BF0C-E5FC1F3EA21E}"/>
          </ac:picMkLst>
        </pc:picChg>
        <pc:picChg chg="add mod">
          <ac:chgData name="David Warner" userId="S::david_dwarnerii.com#ext#@microsoft.onmicrosoft.com::acafcf14-4098-4a83-9425-e73571277a06" providerId="AD" clId="Web-{C8D002FF-5B24-421E-BF24-FCBB9B63AE68}" dt="2021-12-25T17:34:11.937" v="257" actId="1076"/>
          <ac:picMkLst>
            <pc:docMk/>
            <pc:sldMk cId="778883926" sldId="2076136264"/>
            <ac:picMk id="9" creationId="{A32F44C1-4787-4278-9FA5-D22D2BA48DAE}"/>
          </ac:picMkLst>
        </pc:picChg>
        <pc:picChg chg="del">
          <ac:chgData name="David Warner" userId="S::david_dwarnerii.com#ext#@microsoft.onmicrosoft.com::acafcf14-4098-4a83-9425-e73571277a06" providerId="AD" clId="Web-{C8D002FF-5B24-421E-BF24-FCBB9B63AE68}" dt="2021-12-25T17:31:54.996" v="179"/>
          <ac:picMkLst>
            <pc:docMk/>
            <pc:sldMk cId="778883926" sldId="2076136264"/>
            <ac:picMk id="10" creationId="{6C2382DB-3FDC-44A6-8D7F-D029FD937F7D}"/>
          </ac:picMkLst>
        </pc:picChg>
        <pc:picChg chg="add mod">
          <ac:chgData name="David Warner" userId="S::david_dwarnerii.com#ext#@microsoft.onmicrosoft.com::acafcf14-4098-4a83-9425-e73571277a06" providerId="AD" clId="Web-{C8D002FF-5B24-421E-BF24-FCBB9B63AE68}" dt="2021-12-25T17:34:16.469" v="258"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8D002FF-5B24-421E-BF24-FCBB9B63AE68}" dt="2021-12-25T17:25:24.820" v="30"/>
        <pc:sldMkLst>
          <pc:docMk/>
          <pc:sldMk cId="2925091645" sldId="2076136308"/>
        </pc:sldMkLst>
        <pc:spChg chg="add">
          <ac:chgData name="David Warner" userId="S::david_dwarnerii.com#ext#@microsoft.onmicrosoft.com::acafcf14-4098-4a83-9425-e73571277a06" providerId="AD" clId="Web-{C8D002FF-5B24-421E-BF24-FCBB9B63AE68}" dt="2021-12-25T17:25:24.820" v="30"/>
          <ac:spMkLst>
            <pc:docMk/>
            <pc:sldMk cId="2925091645" sldId="2076136308"/>
            <ac:spMk id="20" creationId="{75F37AC4-ACFD-40BC-9782-A431D8B191D2}"/>
          </ac:spMkLst>
        </pc:spChg>
      </pc:sldChg>
      <pc:sldChg chg="addSp">
        <pc:chgData name="David Warner" userId="S::david_dwarnerii.com#ext#@microsoft.onmicrosoft.com::acafcf14-4098-4a83-9425-e73571277a06" providerId="AD" clId="Web-{C8D002FF-5B24-421E-BF24-FCBB9B63AE68}" dt="2021-12-25T17:25:36.758" v="38"/>
        <pc:sldMkLst>
          <pc:docMk/>
          <pc:sldMk cId="2628391176" sldId="2076137756"/>
        </pc:sldMkLst>
        <pc:spChg chg="add">
          <ac:chgData name="David Warner" userId="S::david_dwarnerii.com#ext#@microsoft.onmicrosoft.com::acafcf14-4098-4a83-9425-e73571277a06" providerId="AD" clId="Web-{C8D002FF-5B24-421E-BF24-FCBB9B63AE68}" dt="2021-12-25T17:25:36.758" v="38"/>
          <ac:spMkLst>
            <pc:docMk/>
            <pc:sldMk cId="2628391176" sldId="2076137756"/>
            <ac:spMk id="3" creationId="{E7EEE1D3-9E89-4169-BBC4-446093DD7A7F}"/>
          </ac:spMkLst>
        </pc:spChg>
      </pc:sldChg>
      <pc:sldChg chg="addSp">
        <pc:chgData name="David Warner" userId="S::david_dwarnerii.com#ext#@microsoft.onmicrosoft.com::acafcf14-4098-4a83-9425-e73571277a06" providerId="AD" clId="Web-{C8D002FF-5B24-421E-BF24-FCBB9B63AE68}" dt="2021-12-25T17:25:33.742" v="36"/>
        <pc:sldMkLst>
          <pc:docMk/>
          <pc:sldMk cId="1870885731" sldId="2076137777"/>
        </pc:sldMkLst>
        <pc:spChg chg="add">
          <ac:chgData name="David Warner" userId="S::david_dwarnerii.com#ext#@microsoft.onmicrosoft.com::acafcf14-4098-4a83-9425-e73571277a06" providerId="AD" clId="Web-{C8D002FF-5B24-421E-BF24-FCBB9B63AE68}" dt="2021-12-25T17:25:33.742" v="36"/>
          <ac:spMkLst>
            <pc:docMk/>
            <pc:sldMk cId="1870885731" sldId="2076137777"/>
            <ac:spMk id="4" creationId="{2AF88194-EC4E-4591-8848-2FBCFEDFB31B}"/>
          </ac:spMkLst>
        </pc:spChg>
      </pc:sldChg>
      <pc:sldChg chg="addSp">
        <pc:chgData name="David Warner" userId="S::david_dwarnerii.com#ext#@microsoft.onmicrosoft.com::acafcf14-4098-4a83-9425-e73571277a06" providerId="AD" clId="Web-{C8D002FF-5B24-421E-BF24-FCBB9B63AE68}" dt="2021-12-25T17:25:35.914" v="37"/>
        <pc:sldMkLst>
          <pc:docMk/>
          <pc:sldMk cId="1812315545" sldId="2134805597"/>
        </pc:sldMkLst>
        <pc:spChg chg="add">
          <ac:chgData name="David Warner" userId="S::david_dwarnerii.com#ext#@microsoft.onmicrosoft.com::acafcf14-4098-4a83-9425-e73571277a06" providerId="AD" clId="Web-{C8D002FF-5B24-421E-BF24-FCBB9B63AE68}" dt="2021-12-25T17:25:35.914" v="37"/>
          <ac:spMkLst>
            <pc:docMk/>
            <pc:sldMk cId="1812315545" sldId="2134805597"/>
            <ac:spMk id="2" creationId="{C6B39521-E7F7-4094-9728-507BFEC1C747}"/>
          </ac:spMkLst>
        </pc:spChg>
      </pc:sldChg>
      <pc:sldChg chg="addSp">
        <pc:chgData name="David Warner" userId="S::david_dwarnerii.com#ext#@microsoft.onmicrosoft.com::acafcf14-4098-4a83-9425-e73571277a06" providerId="AD" clId="Web-{C8D002FF-5B24-421E-BF24-FCBB9B63AE68}" dt="2021-12-25T17:25:19.054" v="27"/>
        <pc:sldMkLst>
          <pc:docMk/>
          <pc:sldMk cId="154491924" sldId="2134805599"/>
        </pc:sldMkLst>
        <pc:spChg chg="add">
          <ac:chgData name="David Warner" userId="S::david_dwarnerii.com#ext#@microsoft.onmicrosoft.com::acafcf14-4098-4a83-9425-e73571277a06" providerId="AD" clId="Web-{C8D002FF-5B24-421E-BF24-FCBB9B63AE68}" dt="2021-12-25T17:25:19.054" v="27"/>
          <ac:spMkLst>
            <pc:docMk/>
            <pc:sldMk cId="154491924" sldId="2134805599"/>
            <ac:spMk id="19" creationId="{F899C28B-8584-49B4-AB59-E2FE2E65D324}"/>
          </ac:spMkLst>
        </pc:spChg>
      </pc:sldChg>
      <pc:sldChg chg="addSp">
        <pc:chgData name="David Warner" userId="S::david_dwarnerii.com#ext#@microsoft.onmicrosoft.com::acafcf14-4098-4a83-9425-e73571277a06" providerId="AD" clId="Web-{C8D002FF-5B24-421E-BF24-FCBB9B63AE68}" dt="2021-12-25T17:25:32.617" v="35"/>
        <pc:sldMkLst>
          <pc:docMk/>
          <pc:sldMk cId="837812005" sldId="2134805600"/>
        </pc:sldMkLst>
        <pc:spChg chg="add">
          <ac:chgData name="David Warner" userId="S::david_dwarnerii.com#ext#@microsoft.onmicrosoft.com::acafcf14-4098-4a83-9425-e73571277a06" providerId="AD" clId="Web-{C8D002FF-5B24-421E-BF24-FCBB9B63AE68}" dt="2021-12-25T17:25:32.617" v="35"/>
          <ac:spMkLst>
            <pc:docMk/>
            <pc:sldMk cId="837812005" sldId="2134805600"/>
            <ac:spMk id="2" creationId="{B1E2DDA8-954E-472E-9617-0E4EC44C8526}"/>
          </ac:spMkLst>
        </pc:spChg>
      </pc:sldChg>
      <pc:sldChg chg="addSp">
        <pc:chgData name="David Warner" userId="S::david_dwarnerii.com#ext#@microsoft.onmicrosoft.com::acafcf14-4098-4a83-9425-e73571277a06" providerId="AD" clId="Web-{C8D002FF-5B24-421E-BF24-FCBB9B63AE68}" dt="2021-12-25T17:25:31.898" v="34"/>
        <pc:sldMkLst>
          <pc:docMk/>
          <pc:sldMk cId="3507379078" sldId="2134805601"/>
        </pc:sldMkLst>
        <pc:spChg chg="add">
          <ac:chgData name="David Warner" userId="S::david_dwarnerii.com#ext#@microsoft.onmicrosoft.com::acafcf14-4098-4a83-9425-e73571277a06" providerId="AD" clId="Web-{C8D002FF-5B24-421E-BF24-FCBB9B63AE68}" dt="2021-12-25T17:25:31.898" v="34"/>
          <ac:spMkLst>
            <pc:docMk/>
            <pc:sldMk cId="3507379078" sldId="2134805601"/>
            <ac:spMk id="4" creationId="{1F225B3E-7C0E-4F76-87E0-B20107EAD664}"/>
          </ac:spMkLst>
        </pc:spChg>
      </pc:sldChg>
      <pc:sldChg chg="addSp">
        <pc:chgData name="David Warner" userId="S::david_dwarnerii.com#ext#@microsoft.onmicrosoft.com::acafcf14-4098-4a83-9425-e73571277a06" providerId="AD" clId="Web-{C8D002FF-5B24-421E-BF24-FCBB9B63AE68}" dt="2021-12-25T17:25:23.226" v="29"/>
        <pc:sldMkLst>
          <pc:docMk/>
          <pc:sldMk cId="3743370006" sldId="2134805602"/>
        </pc:sldMkLst>
        <pc:spChg chg="add">
          <ac:chgData name="David Warner" userId="S::david_dwarnerii.com#ext#@microsoft.onmicrosoft.com::acafcf14-4098-4a83-9425-e73571277a06" providerId="AD" clId="Web-{C8D002FF-5B24-421E-BF24-FCBB9B63AE68}" dt="2021-12-25T17:25:23.226" v="29"/>
          <ac:spMkLst>
            <pc:docMk/>
            <pc:sldMk cId="3743370006" sldId="2134805602"/>
            <ac:spMk id="4" creationId="{A343A000-F1AE-40C1-84B2-38402DB16319}"/>
          </ac:spMkLst>
        </pc:spChg>
      </pc:sldChg>
      <pc:sldChg chg="addSp">
        <pc:chgData name="David Warner" userId="S::david_dwarnerii.com#ext#@microsoft.onmicrosoft.com::acafcf14-4098-4a83-9425-e73571277a06" providerId="AD" clId="Web-{C8D002FF-5B24-421E-BF24-FCBB9B63AE68}" dt="2021-12-25T17:25:21.445" v="28"/>
        <pc:sldMkLst>
          <pc:docMk/>
          <pc:sldMk cId="1530001416" sldId="2134805603"/>
        </pc:sldMkLst>
        <pc:spChg chg="add">
          <ac:chgData name="David Warner" userId="S::david_dwarnerii.com#ext#@microsoft.onmicrosoft.com::acafcf14-4098-4a83-9425-e73571277a06" providerId="AD" clId="Web-{C8D002FF-5B24-421E-BF24-FCBB9B63AE68}" dt="2021-12-25T17:25:21.445" v="28"/>
          <ac:spMkLst>
            <pc:docMk/>
            <pc:sldMk cId="1530001416" sldId="2134805603"/>
            <ac:spMk id="5" creationId="{D015984D-F209-4CA2-B2C7-F098AC94E50A}"/>
          </ac:spMkLst>
        </pc:spChg>
      </pc:sldChg>
    </pc:docChg>
  </pc:docChgLst>
  <pc:docChgLst>
    <pc:chgData name="Alex Terentiev" userId="b089aebb-68c6-439e-96df-7e98da5a759e" providerId="ADAL" clId="{E8DC6BB5-F01E-41D2-8D85-8A6DA2127626}"/>
    <pc:docChg chg="custSel modSld">
      <pc:chgData name="Alex Terentiev" userId="b089aebb-68c6-439e-96df-7e98da5a759e" providerId="ADAL" clId="{E8DC6BB5-F01E-41D2-8D85-8A6DA2127626}" dt="2021-08-25T20:55:45.001" v="241" actId="1076"/>
      <pc:docMkLst>
        <pc:docMk/>
      </pc:docMkLst>
      <pc:sldChg chg="addSp delSp modSp mod">
        <pc:chgData name="Alex Terentiev" userId="b089aebb-68c6-439e-96df-7e98da5a759e" providerId="ADAL" clId="{E8DC6BB5-F01E-41D2-8D85-8A6DA2127626}" dt="2021-08-25T20:55:45.001" v="241" actId="1076"/>
        <pc:sldMkLst>
          <pc:docMk/>
          <pc:sldMk cId="4037611923" sldId="3334"/>
        </pc:sldMkLst>
        <pc:spChg chg="mod">
          <ac:chgData name="Alex Terentiev" userId="b089aebb-68c6-439e-96df-7e98da5a759e" providerId="ADAL" clId="{E8DC6BB5-F01E-41D2-8D85-8A6DA2127626}" dt="2021-08-25T20:51:23.797" v="223" actId="20577"/>
          <ac:spMkLst>
            <pc:docMk/>
            <pc:sldMk cId="4037611923" sldId="3334"/>
            <ac:spMk id="3" creationId="{CBDC9C38-872E-4048-96FE-C321FEF21EC1}"/>
          </ac:spMkLst>
        </pc:spChg>
        <pc:spChg chg="del">
          <ac:chgData name="Alex Terentiev" userId="b089aebb-68c6-439e-96df-7e98da5a759e" providerId="ADAL" clId="{E8DC6BB5-F01E-41D2-8D85-8A6DA2127626}" dt="2021-08-25T20:45:56.384" v="0" actId="478"/>
          <ac:spMkLst>
            <pc:docMk/>
            <pc:sldMk cId="4037611923" sldId="3334"/>
            <ac:spMk id="5" creationId="{36824840-97B8-4CD3-973B-58DD5372D487}"/>
          </ac:spMkLst>
        </pc:spChg>
        <pc:spChg chg="del mod">
          <ac:chgData name="Alex Terentiev" userId="b089aebb-68c6-439e-96df-7e98da5a759e" providerId="ADAL" clId="{E8DC6BB5-F01E-41D2-8D85-8A6DA2127626}" dt="2021-08-25T20:54:31.494" v="233" actId="478"/>
          <ac:spMkLst>
            <pc:docMk/>
            <pc:sldMk cId="4037611923" sldId="3334"/>
            <ac:spMk id="18" creationId="{208A9E92-9D85-4055-8803-5F202D4A3C5B}"/>
          </ac:spMkLst>
        </pc:spChg>
        <pc:picChg chg="del">
          <ac:chgData name="Alex Terentiev" userId="b089aebb-68c6-439e-96df-7e98da5a759e" providerId="ADAL" clId="{E8DC6BB5-F01E-41D2-8D85-8A6DA2127626}" dt="2021-08-25T20:53:21.868" v="225" actId="478"/>
          <ac:picMkLst>
            <pc:docMk/>
            <pc:sldMk cId="4037611923" sldId="3334"/>
            <ac:picMk id="4" creationId="{B3F9A445-05DC-43D1-BFF7-5A27F9130B25}"/>
          </ac:picMkLst>
        </pc:picChg>
        <pc:picChg chg="add mod">
          <ac:chgData name="Alex Terentiev" userId="b089aebb-68c6-439e-96df-7e98da5a759e" providerId="ADAL" clId="{E8DC6BB5-F01E-41D2-8D85-8A6DA2127626}" dt="2021-08-25T20:55:45.001" v="241" actId="1076"/>
          <ac:picMkLst>
            <pc:docMk/>
            <pc:sldMk cId="4037611923" sldId="3334"/>
            <ac:picMk id="20" creationId="{4C695AC4-0363-431D-AB38-F772AF7E8803}"/>
          </ac:picMkLst>
        </pc:picChg>
        <pc:picChg chg="del">
          <ac:chgData name="Alex Terentiev" userId="b089aebb-68c6-439e-96df-7e98da5a759e" providerId="ADAL" clId="{E8DC6BB5-F01E-41D2-8D85-8A6DA2127626}" dt="2021-08-25T20:53:21.020" v="224" actId="478"/>
          <ac:picMkLst>
            <pc:docMk/>
            <pc:sldMk cId="4037611923" sldId="3334"/>
            <ac:picMk id="22" creationId="{304FE793-2D72-4C3E-9F11-1E460928E665}"/>
          </ac:picMkLst>
        </pc:picChg>
        <pc:picChg chg="add mod">
          <ac:chgData name="Alex Terentiev" userId="b089aebb-68c6-439e-96df-7e98da5a759e" providerId="ADAL" clId="{E8DC6BB5-F01E-41D2-8D85-8A6DA2127626}" dt="2021-08-25T20:55:40.618" v="240" actId="1076"/>
          <ac:picMkLst>
            <pc:docMk/>
            <pc:sldMk cId="4037611923" sldId="3334"/>
            <ac:picMk id="1026" creationId="{0F1EEAB4-1A05-4EB4-AB3B-034DAF84B531}"/>
          </ac:picMkLst>
        </pc:picChg>
        <pc:picChg chg="add del mod">
          <ac:chgData name="Alex Terentiev" userId="b089aebb-68c6-439e-96df-7e98da5a759e" providerId="ADAL" clId="{E8DC6BB5-F01E-41D2-8D85-8A6DA2127626}" dt="2021-08-25T20:54:53.475" v="234" actId="478"/>
          <ac:picMkLst>
            <pc:docMk/>
            <pc:sldMk cId="4037611923" sldId="3334"/>
            <ac:picMk id="1028" creationId="{1E43E0E7-996C-41AB-AD69-06D489331C34}"/>
          </ac:picMkLst>
        </pc:picChg>
      </pc:sldChg>
    </pc:docChg>
  </pc:docChgLst>
  <pc:docChgLst>
    <pc:chgData name="David Warner" userId="51ffa14d-fdfd-4571-a787-ad4b3bb92711" providerId="ADAL" clId="{45333EF0-9A29-4171-976B-0901CC3FF685}"/>
    <pc:docChg chg="undo custSel modSld">
      <pc:chgData name="David Warner" userId="51ffa14d-fdfd-4571-a787-ad4b3bb92711" providerId="ADAL" clId="{45333EF0-9A29-4171-976B-0901CC3FF685}" dt="2022-06-29T17:24:12.465" v="80" actId="20577"/>
      <pc:docMkLst>
        <pc:docMk/>
      </pc:docMkLst>
      <pc:sldChg chg="delSp modSp mod">
        <pc:chgData name="David Warner" userId="51ffa14d-fdfd-4571-a787-ad4b3bb92711" providerId="ADAL" clId="{45333EF0-9A29-4171-976B-0901CC3FF685}" dt="2022-06-29T17:24:12.465" v="80" actId="20577"/>
        <pc:sldMkLst>
          <pc:docMk/>
          <pc:sldMk cId="154491924" sldId="2134805599"/>
        </pc:sldMkLst>
        <pc:spChg chg="mod">
          <ac:chgData name="David Warner" userId="51ffa14d-fdfd-4571-a787-ad4b3bb92711" providerId="ADAL" clId="{45333EF0-9A29-4171-976B-0901CC3FF685}" dt="2022-06-29T17:24:12.465" v="80" actId="20577"/>
          <ac:spMkLst>
            <pc:docMk/>
            <pc:sldMk cId="154491924" sldId="2134805599"/>
            <ac:spMk id="3" creationId="{CBDC9C38-872E-4048-96FE-C321FEF21EC1}"/>
          </ac:spMkLst>
        </pc:spChg>
        <pc:picChg chg="mod">
          <ac:chgData name="David Warner" userId="51ffa14d-fdfd-4571-a787-ad4b3bb92711" providerId="ADAL" clId="{45333EF0-9A29-4171-976B-0901CC3FF685}" dt="2022-06-29T17:23:35.324" v="6" actId="1076"/>
          <ac:picMkLst>
            <pc:docMk/>
            <pc:sldMk cId="154491924" sldId="2134805599"/>
            <ac:picMk id="35" creationId="{3EA1BE2F-C398-4574-953D-B75DC66915F8}"/>
          </ac:picMkLst>
        </pc:picChg>
        <pc:picChg chg="mod">
          <ac:chgData name="David Warner" userId="51ffa14d-fdfd-4571-a787-ad4b3bb92711" providerId="ADAL" clId="{45333EF0-9A29-4171-976B-0901CC3FF685}" dt="2022-06-29T17:23:28.258" v="4" actId="1076"/>
          <ac:picMkLst>
            <pc:docMk/>
            <pc:sldMk cId="154491924" sldId="2134805599"/>
            <ac:picMk id="48" creationId="{7E92ECD5-91E9-7DE5-29BD-6A7917F84312}"/>
          </ac:picMkLst>
        </pc:picChg>
        <pc:picChg chg="del">
          <ac:chgData name="David Warner" userId="51ffa14d-fdfd-4571-a787-ad4b3bb92711" providerId="ADAL" clId="{45333EF0-9A29-4171-976B-0901CC3FF685}" dt="2022-06-29T17:23:20.245" v="1" actId="478"/>
          <ac:picMkLst>
            <pc:docMk/>
            <pc:sldMk cId="154491924" sldId="2134805599"/>
            <ac:picMk id="52" creationId="{8E0A6B0D-D12F-E6A2-0443-320F9C3A0F30}"/>
          </ac:picMkLst>
        </pc:picChg>
      </pc:sldChg>
    </pc:docChg>
  </pc:docChgLst>
  <pc:docChgLst>
    <pc:chgData name="Hugo Bernier" userId="846ef6cd-3f11-462c-a4be-44fff9f1a751" providerId="ADAL" clId="{D39A65D0-CF0B-469D-87B2-A8EB82457AE1}"/>
    <pc:docChg chg="undo custSel modSld">
      <pc:chgData name="Hugo Bernier" userId="846ef6cd-3f11-462c-a4be-44fff9f1a751" providerId="ADAL" clId="{D39A65D0-CF0B-469D-87B2-A8EB82457AE1}" dt="2022-02-10T14:02:03.999" v="298" actId="1076"/>
      <pc:docMkLst>
        <pc:docMk/>
      </pc:docMkLst>
      <pc:sldChg chg="addSp delSp modSp mod">
        <pc:chgData name="Hugo Bernier" userId="846ef6cd-3f11-462c-a4be-44fff9f1a751" providerId="ADAL" clId="{D39A65D0-CF0B-469D-87B2-A8EB82457AE1}" dt="2022-02-10T14:02:03.999" v="298" actId="1076"/>
        <pc:sldMkLst>
          <pc:docMk/>
          <pc:sldMk cId="3743370006" sldId="2134805602"/>
        </pc:sldMkLst>
        <pc:spChg chg="mod">
          <ac:chgData name="Hugo Bernier" userId="846ef6cd-3f11-462c-a4be-44fff9f1a751" providerId="ADAL" clId="{D39A65D0-CF0B-469D-87B2-A8EB82457AE1}" dt="2022-02-10T14:00:45.313" v="282"/>
          <ac:spMkLst>
            <pc:docMk/>
            <pc:sldMk cId="3743370006" sldId="2134805602"/>
            <ac:spMk id="3" creationId="{CBDC9C38-872E-4048-96FE-C321FEF21EC1}"/>
          </ac:spMkLst>
        </pc:spChg>
        <pc:spChg chg="del">
          <ac:chgData name="Hugo Bernier" userId="846ef6cd-3f11-462c-a4be-44fff9f1a751" providerId="ADAL" clId="{D39A65D0-CF0B-469D-87B2-A8EB82457AE1}" dt="2022-02-10T13:43:26.010" v="0" actId="478"/>
          <ac:spMkLst>
            <pc:docMk/>
            <pc:sldMk cId="3743370006" sldId="2134805602"/>
            <ac:spMk id="4" creationId="{2A938999-4851-44FF-A03A-7CF98859A9EF}"/>
          </ac:spMkLst>
        </pc:spChg>
        <pc:grpChg chg="add mod">
          <ac:chgData name="Hugo Bernier" userId="846ef6cd-3f11-462c-a4be-44fff9f1a751" providerId="ADAL" clId="{D39A65D0-CF0B-469D-87B2-A8EB82457AE1}" dt="2022-02-10T14:02:03.999" v="298" actId="1076"/>
          <ac:grpSpMkLst>
            <pc:docMk/>
            <pc:sldMk cId="3743370006" sldId="2134805602"/>
            <ac:grpSpMk id="25" creationId="{76192E2A-F263-4416-B800-CD0BCA58C3F8}"/>
          </ac:grpSpMkLst>
        </pc:grpChg>
        <pc:picChg chg="add mod">
          <ac:chgData name="Hugo Bernier" userId="846ef6cd-3f11-462c-a4be-44fff9f1a751" providerId="ADAL" clId="{D39A65D0-CF0B-469D-87B2-A8EB82457AE1}" dt="2022-02-10T14:01:50.746" v="295" actId="1076"/>
          <ac:picMkLst>
            <pc:docMk/>
            <pc:sldMk cId="3743370006" sldId="2134805602"/>
            <ac:picMk id="19" creationId="{F21D9683-1EB1-4738-9759-2FF56E604E31}"/>
          </ac:picMkLst>
        </pc:picChg>
        <pc:picChg chg="add mod">
          <ac:chgData name="Hugo Bernier" userId="846ef6cd-3f11-462c-a4be-44fff9f1a751" providerId="ADAL" clId="{D39A65D0-CF0B-469D-87B2-A8EB82457AE1}" dt="2022-02-10T14:01:41.416" v="292" actId="1076"/>
          <ac:picMkLst>
            <pc:docMk/>
            <pc:sldMk cId="3743370006" sldId="2134805602"/>
            <ac:picMk id="20" creationId="{6CD2D186-572D-4AAA-BF3D-35E4696E881C}"/>
          </ac:picMkLst>
        </pc:picChg>
        <pc:picChg chg="add mod">
          <ac:chgData name="Hugo Bernier" userId="846ef6cd-3f11-462c-a4be-44fff9f1a751" providerId="ADAL" clId="{D39A65D0-CF0B-469D-87B2-A8EB82457AE1}" dt="2022-02-10T14:01:50.746" v="295" actId="1076"/>
          <ac:picMkLst>
            <pc:docMk/>
            <pc:sldMk cId="3743370006" sldId="2134805602"/>
            <ac:picMk id="23" creationId="{DC1ED0AA-3BAC-4F46-BFAB-3F557A67AC2C}"/>
          </ac:picMkLst>
        </pc:picChg>
        <pc:picChg chg="mod">
          <ac:chgData name="Hugo Bernier" userId="846ef6cd-3f11-462c-a4be-44fff9f1a751" providerId="ADAL" clId="{D39A65D0-CF0B-469D-87B2-A8EB82457AE1}" dt="2022-02-10T14:01:38.791" v="291" actId="1076"/>
          <ac:picMkLst>
            <pc:docMk/>
            <pc:sldMk cId="3743370006" sldId="2134805602"/>
            <ac:picMk id="24" creationId="{6474E37F-5FE9-4F97-A309-AC4A081F47A3}"/>
          </ac:picMkLst>
        </pc:picChg>
        <pc:picChg chg="del">
          <ac:chgData name="Hugo Bernier" userId="846ef6cd-3f11-462c-a4be-44fff9f1a751" providerId="ADAL" clId="{D39A65D0-CF0B-469D-87B2-A8EB82457AE1}" dt="2022-02-10T13:45:41.921" v="40" actId="478"/>
          <ac:picMkLst>
            <pc:docMk/>
            <pc:sldMk cId="3743370006" sldId="2134805602"/>
            <ac:picMk id="29" creationId="{280FFE0D-7449-41DE-9C17-57B73716A0CB}"/>
          </ac:picMkLst>
        </pc:picChg>
      </pc:sldChg>
    </pc:docChg>
  </pc:docChgLst>
  <pc:docChgLst>
    <pc:chgData name="Paolo Pialorsi" userId="S::paolo_pialorsi.com#ext#@microsoft.onmicrosoft.com::39954972-e4fe-473f-8237-5db9de0b2218" providerId="AD" clId="Web-{C504E6E7-7C72-47B4-A9FC-43757C3B5A2C}"/>
    <pc:docChg chg="modSld">
      <pc:chgData name="Paolo Pialorsi" userId="S::paolo_pialorsi.com#ext#@microsoft.onmicrosoft.com::39954972-e4fe-473f-8237-5db9de0b2218" providerId="AD" clId="Web-{C504E6E7-7C72-47B4-A9FC-43757C3B5A2C}" dt="2022-03-07T15:01:32.351" v="7" actId="20577"/>
      <pc:docMkLst>
        <pc:docMk/>
      </pc:docMkLst>
      <pc:sldChg chg="modSp">
        <pc:chgData name="Paolo Pialorsi" userId="S::paolo_pialorsi.com#ext#@microsoft.onmicrosoft.com::39954972-e4fe-473f-8237-5db9de0b2218" providerId="AD" clId="Web-{C504E6E7-7C72-47B4-A9FC-43757C3B5A2C}" dt="2022-03-07T15:01:12.335" v="4" actId="20577"/>
        <pc:sldMkLst>
          <pc:docMk/>
          <pc:sldMk cId="10702720" sldId="2079"/>
        </pc:sldMkLst>
        <pc:spChg chg="mod">
          <ac:chgData name="Paolo Pialorsi" userId="S::paolo_pialorsi.com#ext#@microsoft.onmicrosoft.com::39954972-e4fe-473f-8237-5db9de0b2218" providerId="AD" clId="Web-{C504E6E7-7C72-47B4-A9FC-43757C3B5A2C}" dt="2022-03-07T15:01:12.335" v="4"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C504E6E7-7C72-47B4-A9FC-43757C3B5A2C}" dt="2022-03-07T15:01:32.351" v="7" actId="20577"/>
        <pc:sldMkLst>
          <pc:docMk/>
          <pc:sldMk cId="778883926" sldId="2076136264"/>
        </pc:sldMkLst>
        <pc:spChg chg="mod">
          <ac:chgData name="Paolo Pialorsi" userId="S::paolo_pialorsi.com#ext#@microsoft.onmicrosoft.com::39954972-e4fe-473f-8237-5db9de0b2218" providerId="AD" clId="Web-{C504E6E7-7C72-47B4-A9FC-43757C3B5A2C}" dt="2022-03-07T15:01:32.351" v="7" actId="20577"/>
          <ac:spMkLst>
            <pc:docMk/>
            <pc:sldMk cId="778883926" sldId="2076136264"/>
            <ac:spMk id="14" creationId="{953584C8-8734-42EA-AD16-6AA2B405D249}"/>
          </ac:spMkLst>
        </pc:spChg>
      </pc:sldChg>
    </pc:docChg>
  </pc:docChgLst>
  <pc:docChgLst>
    <pc:chgData name="Waldemar Mastykarz" userId="S::wmastyka@microsoft.com::8c3ccc08-b2ec-4e63-9b9b-25eb044a606e" providerId="AD" clId="Web-{087C60C1-4C86-2496-3FA1-2BA3B81596D4}"/>
    <pc:docChg chg="modSld">
      <pc:chgData name="Waldemar Mastykarz" userId="S::wmastyka@microsoft.com::8c3ccc08-b2ec-4e63-9b9b-25eb044a606e" providerId="AD" clId="Web-{087C60C1-4C86-2496-3FA1-2BA3B81596D4}" dt="2022-02-08T11:26:09.449" v="18" actId="20577"/>
      <pc:docMkLst>
        <pc:docMk/>
      </pc:docMkLst>
      <pc:sldChg chg="delSp modSp">
        <pc:chgData name="Waldemar Mastykarz" userId="S::wmastyka@microsoft.com::8c3ccc08-b2ec-4e63-9b9b-25eb044a606e" providerId="AD" clId="Web-{087C60C1-4C86-2496-3FA1-2BA3B81596D4}" dt="2022-02-08T11:26:09.449" v="18" actId="20577"/>
        <pc:sldMkLst>
          <pc:docMk/>
          <pc:sldMk cId="2253365439" sldId="1642"/>
        </pc:sldMkLst>
        <pc:spChg chg="mod">
          <ac:chgData name="Waldemar Mastykarz" userId="S::wmastyka@microsoft.com::8c3ccc08-b2ec-4e63-9b9b-25eb044a606e" providerId="AD" clId="Web-{087C60C1-4C86-2496-3FA1-2BA3B81596D4}" dt="2022-02-08T11:26:09.449" v="18" actId="20577"/>
          <ac:spMkLst>
            <pc:docMk/>
            <pc:sldMk cId="2253365439" sldId="1642"/>
            <ac:spMk id="3" creationId="{CBDC9C38-872E-4048-96FE-C321FEF21EC1}"/>
          </ac:spMkLst>
        </pc:spChg>
        <pc:spChg chg="del">
          <ac:chgData name="Waldemar Mastykarz" userId="S::wmastyka@microsoft.com::8c3ccc08-b2ec-4e63-9b9b-25eb044a606e" providerId="AD" clId="Web-{087C60C1-4C86-2496-3FA1-2BA3B81596D4}" dt="2022-02-08T11:24:12.649" v="0"/>
          <ac:spMkLst>
            <pc:docMk/>
            <pc:sldMk cId="2253365439" sldId="1642"/>
            <ac:spMk id="4" creationId="{BBB46E2F-1173-4F34-ABEF-08C7FABBF09A}"/>
          </ac:spMkLst>
        </pc:spChg>
      </pc:sldChg>
    </pc:docChg>
  </pc:docChgLst>
  <pc:docChgLst>
    <pc:chgData name="David Warner" userId="S::david_dwarnerii.com#ext#@microsoft.onmicrosoft.com::acafcf14-4098-4a83-9425-e73571277a06" providerId="AD" clId="Web-{1334C798-D40E-466C-BFDC-04121D265883}"/>
    <pc:docChg chg="modSld">
      <pc:chgData name="David Warner" userId="S::david_dwarnerii.com#ext#@microsoft.onmicrosoft.com::acafcf14-4098-4a83-9425-e73571277a06" providerId="AD" clId="Web-{1334C798-D40E-466C-BFDC-04121D265883}" dt="2021-12-02T05:22:04.396" v="1"/>
      <pc:docMkLst>
        <pc:docMk/>
      </pc:docMkLst>
      <pc:sldChg chg="delSp modSp">
        <pc:chgData name="David Warner" userId="S::david_dwarnerii.com#ext#@microsoft.onmicrosoft.com::acafcf14-4098-4a83-9425-e73571277a06" providerId="AD" clId="Web-{1334C798-D40E-466C-BFDC-04121D265883}" dt="2021-12-02T05:22:04.396" v="1"/>
        <pc:sldMkLst>
          <pc:docMk/>
          <pc:sldMk cId="2925091645" sldId="2076136308"/>
        </pc:sldMkLst>
        <pc:spChg chg="del mod">
          <ac:chgData name="David Warner" userId="S::david_dwarnerii.com#ext#@microsoft.onmicrosoft.com::acafcf14-4098-4a83-9425-e73571277a06" providerId="AD" clId="Web-{1334C798-D40E-466C-BFDC-04121D265883}" dt="2021-12-02T05:22:04.396" v="1"/>
          <ac:spMkLst>
            <pc:docMk/>
            <pc:sldMk cId="2925091645" sldId="2076136308"/>
            <ac:spMk id="20" creationId="{E434ECAF-99C5-43BD-B33F-AA01996EA9E0}"/>
          </ac:spMkLst>
        </pc:spChg>
      </pc:sldChg>
    </pc:docChg>
  </pc:docChgLst>
  <pc:docChgLst>
    <pc:chgData name="Alex Terentiev" userId="S::aterentiev@microsoft.com::b089aebb-68c6-439e-96df-7e98da5a759e" providerId="AD" clId="Web-{C9ACE0E6-3E03-30D6-D156-886F866465F8}"/>
    <pc:docChg chg="modSld">
      <pc:chgData name="Alex Terentiev" userId="S::aterentiev@microsoft.com::b089aebb-68c6-439e-96df-7e98da5a759e" providerId="AD" clId="Web-{C9ACE0E6-3E03-30D6-D156-886F866465F8}" dt="2022-06-13T13:17:01.973" v="0"/>
      <pc:docMkLst>
        <pc:docMk/>
      </pc:docMkLst>
      <pc:sldChg chg="delSp">
        <pc:chgData name="Alex Terentiev" userId="S::aterentiev@microsoft.com::b089aebb-68c6-439e-96df-7e98da5a759e" providerId="AD" clId="Web-{C9ACE0E6-3E03-30D6-D156-886F866465F8}" dt="2022-06-13T13:17:01.973" v="0"/>
        <pc:sldMkLst>
          <pc:docMk/>
          <pc:sldMk cId="4037611923" sldId="3334"/>
        </pc:sldMkLst>
        <pc:spChg chg="del">
          <ac:chgData name="Alex Terentiev" userId="S::aterentiev@microsoft.com::b089aebb-68c6-439e-96df-7e98da5a759e" providerId="AD" clId="Web-{C9ACE0E6-3E03-30D6-D156-886F866465F8}" dt="2022-06-13T13:17:01.973" v="0"/>
          <ac:spMkLst>
            <pc:docMk/>
            <pc:sldMk cId="4037611923" sldId="3334"/>
            <ac:spMk id="5" creationId="{BDC7FCF9-9A29-CE45-1BB8-57481A58F71D}"/>
          </ac:spMkLst>
        </pc:spChg>
      </pc:sldChg>
    </pc:docChg>
  </pc:docChgLst>
  <pc:docChgLst>
    <pc:chgData name="Patrick Rodgers" userId="d219dede-d6b3-4097-a769-454d84f039e8" providerId="ADAL" clId="{4472DA79-4815-4CAC-BF05-CD9184253775}"/>
    <pc:docChg chg="custSel modSld">
      <pc:chgData name="Patrick Rodgers" userId="d219dede-d6b3-4097-a769-454d84f039e8" providerId="ADAL" clId="{4472DA79-4815-4CAC-BF05-CD9184253775}" dt="2021-10-21T13:47:12.533" v="11" actId="114"/>
      <pc:docMkLst>
        <pc:docMk/>
      </pc:docMkLst>
      <pc:sldChg chg="modSp mod">
        <pc:chgData name="Patrick Rodgers" userId="d219dede-d6b3-4097-a769-454d84f039e8" providerId="ADAL" clId="{4472DA79-4815-4CAC-BF05-CD9184253775}" dt="2021-10-21T13:47:12.533" v="11" actId="114"/>
        <pc:sldMkLst>
          <pc:docMk/>
          <pc:sldMk cId="2877399898" sldId="1623"/>
        </pc:sldMkLst>
        <pc:spChg chg="mod">
          <ac:chgData name="Patrick Rodgers" userId="d219dede-d6b3-4097-a769-454d84f039e8" providerId="ADAL" clId="{4472DA79-4815-4CAC-BF05-CD9184253775}" dt="2021-10-21T13:47:12.533" v="11" actId="114"/>
          <ac:spMkLst>
            <pc:docMk/>
            <pc:sldMk cId="2877399898" sldId="1623"/>
            <ac:spMk id="3" creationId="{CBDC9C38-872E-4048-96FE-C321FEF21EC1}"/>
          </ac:spMkLst>
        </pc:spChg>
      </pc:sldChg>
      <pc:sldChg chg="addSp delSp modSp mod delAnim">
        <pc:chgData name="Patrick Rodgers" userId="d219dede-d6b3-4097-a769-454d84f039e8" providerId="ADAL" clId="{4472DA79-4815-4CAC-BF05-CD9184253775}" dt="2021-10-21T13:44:39.763" v="6" actId="478"/>
        <pc:sldMkLst>
          <pc:docMk/>
          <pc:sldMk cId="3554970203" sldId="2076137597"/>
        </pc:sldMkLst>
        <pc:spChg chg="del">
          <ac:chgData name="Patrick Rodgers" userId="d219dede-d6b3-4097-a769-454d84f039e8" providerId="ADAL" clId="{4472DA79-4815-4CAC-BF05-CD9184253775}" dt="2021-10-21T13:44:39.763" v="6" actId="478"/>
          <ac:spMkLst>
            <pc:docMk/>
            <pc:sldMk cId="3554970203" sldId="2076137597"/>
            <ac:spMk id="2" creationId="{E19D493E-AA4C-43F0-B48E-0EA1D90829FE}"/>
          </ac:spMkLst>
        </pc:spChg>
        <pc:spChg chg="add del mod">
          <ac:chgData name="Patrick Rodgers" userId="d219dede-d6b3-4097-a769-454d84f039e8" providerId="ADAL" clId="{4472DA79-4815-4CAC-BF05-CD9184253775}" dt="2021-10-21T13:44:36.653" v="5" actId="478"/>
          <ac:spMkLst>
            <pc:docMk/>
            <pc:sldMk cId="3554970203" sldId="2076137597"/>
            <ac:spMk id="4" creationId="{96D80E83-30E0-4DFA-85C9-AC854C78DB5A}"/>
          </ac:spMkLst>
        </pc:spChg>
      </pc:sldChg>
      <pc:sldChg chg="addSp modSp mod">
        <pc:chgData name="Patrick Rodgers" userId="d219dede-d6b3-4097-a769-454d84f039e8" providerId="ADAL" clId="{4472DA79-4815-4CAC-BF05-CD9184253775}" dt="2021-10-21T13:45:52.093" v="8" actId="1076"/>
        <pc:sldMkLst>
          <pc:docMk/>
          <pc:sldMk cId="552078619" sldId="2134805598"/>
        </pc:sldMkLst>
        <pc:picChg chg="add mod">
          <ac:chgData name="Patrick Rodgers" userId="d219dede-d6b3-4097-a769-454d84f039e8" providerId="ADAL" clId="{4472DA79-4815-4CAC-BF05-CD9184253775}" dt="2021-10-21T13:45:52.093" v="8" actId="1076"/>
          <ac:picMkLst>
            <pc:docMk/>
            <pc:sldMk cId="552078619" sldId="2134805598"/>
            <ac:picMk id="7" creationId="{AAA08B1E-B520-44BB-8D88-711C9B8F3677}"/>
          </ac:picMkLst>
        </pc:picChg>
      </pc:sldChg>
    </pc:docChg>
  </pc:docChgLst>
  <pc:docChgLst>
    <pc:chgData name="Alex Terentiev" userId="S::aterentiev@microsoft.com::b089aebb-68c6-439e-96df-7e98da5a759e" providerId="AD" clId="Web-{DECB73B4-CA5F-7C83-79CE-C7C6CA9DFA2F}"/>
    <pc:docChg chg="modSld">
      <pc:chgData name="Alex Terentiev" userId="S::aterentiev@microsoft.com::b089aebb-68c6-439e-96df-7e98da5a759e" providerId="AD" clId="Web-{DECB73B4-CA5F-7C83-79CE-C7C6CA9DFA2F}" dt="2021-12-29T14:00:39.871" v="89" actId="20577"/>
      <pc:docMkLst>
        <pc:docMk/>
      </pc:docMkLst>
      <pc:sldChg chg="delSp modSp">
        <pc:chgData name="Alex Terentiev" userId="S::aterentiev@microsoft.com::b089aebb-68c6-439e-96df-7e98da5a759e" providerId="AD" clId="Web-{DECB73B4-CA5F-7C83-79CE-C7C6CA9DFA2F}" dt="2021-12-29T14:00:39.871" v="89" actId="20577"/>
        <pc:sldMkLst>
          <pc:docMk/>
          <pc:sldMk cId="4037611923" sldId="3334"/>
        </pc:sldMkLst>
        <pc:spChg chg="mod">
          <ac:chgData name="Alex Terentiev" userId="S::aterentiev@microsoft.com::b089aebb-68c6-439e-96df-7e98da5a759e" providerId="AD" clId="Web-{DECB73B4-CA5F-7C83-79CE-C7C6CA9DFA2F}" dt="2021-12-29T14:00:39.871" v="89" actId="20577"/>
          <ac:spMkLst>
            <pc:docMk/>
            <pc:sldMk cId="4037611923" sldId="3334"/>
            <ac:spMk id="3" creationId="{CBDC9C38-872E-4048-96FE-C321FEF21EC1}"/>
          </ac:spMkLst>
        </pc:spChg>
        <pc:spChg chg="del">
          <ac:chgData name="Alex Terentiev" userId="S::aterentiev@microsoft.com::b089aebb-68c6-439e-96df-7e98da5a759e" providerId="AD" clId="Web-{DECB73B4-CA5F-7C83-79CE-C7C6CA9DFA2F}" dt="2021-12-29T13:57:23.302" v="0"/>
          <ac:spMkLst>
            <pc:docMk/>
            <pc:sldMk cId="4037611923" sldId="3334"/>
            <ac:spMk id="4" creationId="{0D023F30-7E89-4BC2-84DB-363D2AF224E5}"/>
          </ac:spMkLst>
        </pc:spChg>
      </pc:sldChg>
    </pc:docChg>
  </pc:docChgLst>
  <pc:docChgLst>
    <pc:chgData name="Waldemar Mastykarz" userId="S::wmastyka@microsoft.com::8c3ccc08-b2ec-4e63-9b9b-25eb044a606e" providerId="AD" clId="Web-{221EF89A-1F0B-B908-EFFC-00BEA84FAAEA}"/>
    <pc:docChg chg="modSld">
      <pc:chgData name="Waldemar Mastykarz" userId="S::wmastyka@microsoft.com::8c3ccc08-b2ec-4e63-9b9b-25eb044a606e" providerId="AD" clId="Web-{221EF89A-1F0B-B908-EFFC-00BEA84FAAEA}" dt="2021-10-07T13:32:45.061" v="4" actId="20577"/>
      <pc:docMkLst>
        <pc:docMk/>
      </pc:docMkLst>
      <pc:sldChg chg="modSp">
        <pc:chgData name="Waldemar Mastykarz" userId="S::wmastyka@microsoft.com::8c3ccc08-b2ec-4e63-9b9b-25eb044a606e" providerId="AD" clId="Web-{221EF89A-1F0B-B908-EFFC-00BEA84FAAEA}" dt="2021-10-07T13:32:45.061" v="4" actId="20577"/>
        <pc:sldMkLst>
          <pc:docMk/>
          <pc:sldMk cId="2253365439" sldId="1642"/>
        </pc:sldMkLst>
        <pc:spChg chg="mod">
          <ac:chgData name="Waldemar Mastykarz" userId="S::wmastyka@microsoft.com::8c3ccc08-b2ec-4e63-9b9b-25eb044a606e" providerId="AD" clId="Web-{221EF89A-1F0B-B908-EFFC-00BEA84FAAEA}" dt="2021-10-07T13:32:45.061" v="4" actId="20577"/>
          <ac:spMkLst>
            <pc:docMk/>
            <pc:sldMk cId="2253365439" sldId="1642"/>
            <ac:spMk id="3" creationId="{CBDC9C38-872E-4048-96FE-C321FEF21EC1}"/>
          </ac:spMkLst>
        </pc:spChg>
      </pc:sldChg>
    </pc:docChg>
  </pc:docChgLst>
  <pc:docChgLst>
    <pc:chgData name="Mikael Svenson" userId="965d4e6a-fd22-4d0b-8bb9-2315d7bb356c" providerId="ADAL" clId="{10FE3E7E-4863-484F-A060-01DF6DFE47C7}"/>
    <pc:docChg chg="undo custSel modSld">
      <pc:chgData name="Mikael Svenson" userId="965d4e6a-fd22-4d0b-8bb9-2315d7bb356c" providerId="ADAL" clId="{10FE3E7E-4863-484F-A060-01DF6DFE47C7}" dt="2022-03-21T15:21:21.456" v="5" actId="167"/>
      <pc:docMkLst>
        <pc:docMk/>
      </pc:docMkLst>
      <pc:sldChg chg="delSp modSp mod">
        <pc:chgData name="Mikael Svenson" userId="965d4e6a-fd22-4d0b-8bb9-2315d7bb356c" providerId="ADAL" clId="{10FE3E7E-4863-484F-A060-01DF6DFE47C7}" dt="2022-03-21T15:21:21.456" v="5" actId="167"/>
        <pc:sldMkLst>
          <pc:docMk/>
          <pc:sldMk cId="2925091645" sldId="2076136308"/>
        </pc:sldMkLst>
        <pc:spChg chg="del">
          <ac:chgData name="Mikael Svenson" userId="965d4e6a-fd22-4d0b-8bb9-2315d7bb356c" providerId="ADAL" clId="{10FE3E7E-4863-484F-A060-01DF6DFE47C7}" dt="2022-03-21T15:20:56.710" v="0" actId="478"/>
          <ac:spMkLst>
            <pc:docMk/>
            <pc:sldMk cId="2925091645" sldId="2076136308"/>
            <ac:spMk id="20" creationId="{3552C774-1CE2-49D6-AFAD-D0283D150A74}"/>
          </ac:spMkLst>
        </pc:spChg>
        <pc:picChg chg="ord">
          <ac:chgData name="Mikael Svenson" userId="965d4e6a-fd22-4d0b-8bb9-2315d7bb356c" providerId="ADAL" clId="{10FE3E7E-4863-484F-A060-01DF6DFE47C7}" dt="2022-03-21T15:21:21.456" v="5" actId="167"/>
          <ac:picMkLst>
            <pc:docMk/>
            <pc:sldMk cId="2925091645" sldId="2076136308"/>
            <ac:picMk id="4" creationId="{F5409098-B4AE-4FFF-8F49-123DBB19AAF0}"/>
          </ac:picMkLst>
        </pc:picChg>
        <pc:picChg chg="mod ord">
          <ac:chgData name="Mikael Svenson" userId="965d4e6a-fd22-4d0b-8bb9-2315d7bb356c" providerId="ADAL" clId="{10FE3E7E-4863-484F-A060-01DF6DFE47C7}" dt="2022-03-21T15:21:21.061" v="4" actId="167"/>
          <ac:picMkLst>
            <pc:docMk/>
            <pc:sldMk cId="2925091645" sldId="2076136308"/>
            <ac:picMk id="5" creationId="{7829A7C3-5037-4BD4-AEAF-10287D271E52}"/>
          </ac:picMkLst>
        </pc:picChg>
      </pc:sldChg>
    </pc:docChg>
  </pc:docChgLst>
  <pc:docChgLst>
    <pc:chgData name="Julie Turner" userId="S::julie.turner_sympraxisconsulting.com#ext#@microsoft.onmicrosoft.com::51f00042-4c48-4111-9ee4-670ef2fc7d0e" providerId="AD" clId="Web-{3E900A5E-221F-4DAA-A2CA-CD15EBD551E3}"/>
    <pc:docChg chg="modSld">
      <pc:chgData name="Julie Turner" userId="S::julie.turner_sympraxisconsulting.com#ext#@microsoft.onmicrosoft.com::51f00042-4c48-4111-9ee4-670ef2fc7d0e" providerId="AD" clId="Web-{3E900A5E-221F-4DAA-A2CA-CD15EBD551E3}" dt="2022-02-09T16:32:29.956" v="5" actId="1076"/>
      <pc:docMkLst>
        <pc:docMk/>
      </pc:docMkLst>
      <pc:sldChg chg="modSp">
        <pc:chgData name="Julie Turner" userId="S::julie.turner_sympraxisconsulting.com#ext#@microsoft.onmicrosoft.com::51f00042-4c48-4111-9ee4-670ef2fc7d0e" providerId="AD" clId="Web-{3E900A5E-221F-4DAA-A2CA-CD15EBD551E3}" dt="2022-02-09T16:32:29.956" v="5" actId="1076"/>
        <pc:sldMkLst>
          <pc:docMk/>
          <pc:sldMk cId="3507379078" sldId="2134805601"/>
        </pc:sldMkLst>
        <pc:spChg chg="mod">
          <ac:chgData name="Julie Turner" userId="S::julie.turner_sympraxisconsulting.com#ext#@microsoft.onmicrosoft.com::51f00042-4c48-4111-9ee4-670ef2fc7d0e" providerId="AD" clId="Web-{3E900A5E-221F-4DAA-A2CA-CD15EBD551E3}" dt="2022-02-09T16:32:29.956" v="5" actId="1076"/>
          <ac:spMkLst>
            <pc:docMk/>
            <pc:sldMk cId="3507379078" sldId="2134805601"/>
            <ac:spMk id="4" creationId="{C0FFE111-0B7C-4AEB-B742-CD91A6282FE6}"/>
          </ac:spMkLst>
        </pc:spChg>
      </pc:sldChg>
    </pc:docChg>
  </pc:docChgLst>
  <pc:docChgLst>
    <pc:chgData name="Mikael Svenson" userId="S::misvenso@microsoft.com::965d4e6a-fd22-4d0b-8bb9-2315d7bb356c" providerId="AD" clId="Web-{835022F3-7E7A-D5B5-F6A9-D7D49694EFAE}"/>
    <pc:docChg chg="modSld">
      <pc:chgData name="Mikael Svenson" userId="S::misvenso@microsoft.com::965d4e6a-fd22-4d0b-8bb9-2315d7bb356c" providerId="AD" clId="Web-{835022F3-7E7A-D5B5-F6A9-D7D49694EFAE}" dt="2022-06-13T11:12:09.186" v="45" actId="20577"/>
      <pc:docMkLst>
        <pc:docMk/>
      </pc:docMkLst>
      <pc:sldChg chg="delSp modSp">
        <pc:chgData name="Mikael Svenson" userId="S::misvenso@microsoft.com::965d4e6a-fd22-4d0b-8bb9-2315d7bb356c" providerId="AD" clId="Web-{835022F3-7E7A-D5B5-F6A9-D7D49694EFAE}" dt="2022-06-13T11:12:09.186" v="45" actId="20577"/>
        <pc:sldMkLst>
          <pc:docMk/>
          <pc:sldMk cId="2925091645" sldId="2076136308"/>
        </pc:sldMkLst>
        <pc:spChg chg="mod">
          <ac:chgData name="Mikael Svenson" userId="S::misvenso@microsoft.com::965d4e6a-fd22-4d0b-8bb9-2315d7bb356c" providerId="AD" clId="Web-{835022F3-7E7A-D5B5-F6A9-D7D49694EFAE}" dt="2022-06-13T11:12:09.186" v="45" actId="20577"/>
          <ac:spMkLst>
            <pc:docMk/>
            <pc:sldMk cId="2925091645" sldId="2076136308"/>
            <ac:spMk id="3" creationId="{CBDC9C38-872E-4048-96FE-C321FEF21EC1}"/>
          </ac:spMkLst>
        </pc:spChg>
        <pc:spChg chg="del">
          <ac:chgData name="Mikael Svenson" userId="S::misvenso@microsoft.com::965d4e6a-fd22-4d0b-8bb9-2315d7bb356c" providerId="AD" clId="Web-{835022F3-7E7A-D5B5-F6A9-D7D49694EFAE}" dt="2022-06-13T11:10:19.823" v="0"/>
          <ac:spMkLst>
            <pc:docMk/>
            <pc:sldMk cId="2925091645" sldId="2076136308"/>
            <ac:spMk id="20" creationId="{2E5FE534-81BF-D593-891F-E2C38D0A1669}"/>
          </ac:spMkLst>
        </pc:spChg>
      </pc:sldChg>
    </pc:docChg>
  </pc:docChgLst>
  <pc:docChgLst>
    <pc:chgData name="Mikael Svenson" userId="965d4e6a-fd22-4d0b-8bb9-2315d7bb356c" providerId="ADAL" clId="{CE6D90FC-0D20-4C78-8EDF-CDB8603D2184}"/>
    <pc:docChg chg="custSel modSld">
      <pc:chgData name="Mikael Svenson" userId="965d4e6a-fd22-4d0b-8bb9-2315d7bb356c" providerId="ADAL" clId="{CE6D90FC-0D20-4C78-8EDF-CDB8603D2184}" dt="2021-11-15T20:01:09.178" v="0" actId="478"/>
      <pc:docMkLst>
        <pc:docMk/>
      </pc:docMkLst>
      <pc:sldChg chg="delSp mod">
        <pc:chgData name="Mikael Svenson" userId="965d4e6a-fd22-4d0b-8bb9-2315d7bb356c" providerId="ADAL" clId="{CE6D90FC-0D20-4C78-8EDF-CDB8603D2184}" dt="2021-11-15T20:01:09.178" v="0" actId="478"/>
        <pc:sldMkLst>
          <pc:docMk/>
          <pc:sldMk cId="2925091645" sldId="2076136308"/>
        </pc:sldMkLst>
        <pc:spChg chg="del">
          <ac:chgData name="Mikael Svenson" userId="965d4e6a-fd22-4d0b-8bb9-2315d7bb356c" providerId="ADAL" clId="{CE6D90FC-0D20-4C78-8EDF-CDB8603D2184}" dt="2021-11-15T20:01:09.178" v="0" actId="478"/>
          <ac:spMkLst>
            <pc:docMk/>
            <pc:sldMk cId="2925091645" sldId="2076136308"/>
            <ac:spMk id="20" creationId="{C03FEFCB-7EE0-4594-8EEC-42CE102AD71A}"/>
          </ac:spMkLst>
        </pc:spChg>
      </pc:sldChg>
    </pc:docChg>
  </pc:docChgLst>
  <pc:docChgLst>
    <pc:chgData name="Vesa Juvonen" userId="c7243be1-99a3-4752-ab2a-0cf698cf8236" providerId="ADAL" clId="{32D9AA5F-1C73-4B67-8885-F8D514AE6278}"/>
    <pc:docChg chg="custSel addSld delSld modSld modSection">
      <pc:chgData name="Vesa Juvonen" userId="c7243be1-99a3-4752-ab2a-0cf698cf8236" providerId="ADAL" clId="{32D9AA5F-1C73-4B67-8885-F8D514AE6278}" dt="2022-04-07T10:06:51.563" v="138" actId="20577"/>
      <pc:docMkLst>
        <pc:docMk/>
      </pc:docMkLst>
      <pc:sldChg chg="modSp mod">
        <pc:chgData name="Vesa Juvonen" userId="c7243be1-99a3-4752-ab2a-0cf698cf8236" providerId="ADAL" clId="{32D9AA5F-1C73-4B67-8885-F8D514AE6278}" dt="2022-04-07T09:57:15.425" v="52" actId="20577"/>
        <pc:sldMkLst>
          <pc:docMk/>
          <pc:sldMk cId="778883926" sldId="2076136264"/>
        </pc:sldMkLst>
        <pc:spChg chg="mod">
          <ac:chgData name="Vesa Juvonen" userId="c7243be1-99a3-4752-ab2a-0cf698cf8236" providerId="ADAL" clId="{32D9AA5F-1C73-4B67-8885-F8D514AE6278}" dt="2022-04-07T09:57:15.425" v="52" actId="20577"/>
          <ac:spMkLst>
            <pc:docMk/>
            <pc:sldMk cId="778883926" sldId="2076136264"/>
            <ac:spMk id="14" creationId="{953584C8-8734-42EA-AD16-6AA2B405D249}"/>
          </ac:spMkLst>
        </pc:spChg>
      </pc:sldChg>
      <pc:sldChg chg="modSp mod">
        <pc:chgData name="Vesa Juvonen" userId="c7243be1-99a3-4752-ab2a-0cf698cf8236" providerId="ADAL" clId="{32D9AA5F-1C73-4B67-8885-F8D514AE6278}" dt="2022-04-06T18:49:39.899" v="51" actId="6549"/>
        <pc:sldMkLst>
          <pc:docMk/>
          <pc:sldMk cId="3554970203" sldId="2076137597"/>
        </pc:sldMkLst>
        <pc:spChg chg="mod">
          <ac:chgData name="Vesa Juvonen" userId="c7243be1-99a3-4752-ab2a-0cf698cf8236" providerId="ADAL" clId="{32D9AA5F-1C73-4B67-8885-F8D514AE6278}" dt="2022-04-06T18:49:39.899" v="51" actId="6549"/>
          <ac:spMkLst>
            <pc:docMk/>
            <pc:sldMk cId="3554970203" sldId="2076137597"/>
            <ac:spMk id="14" creationId="{EA2D09EA-4B40-4272-A2B9-2748FE02328F}"/>
          </ac:spMkLst>
        </pc:spChg>
        <pc:spChg chg="mod">
          <ac:chgData name="Vesa Juvonen" userId="c7243be1-99a3-4752-ab2a-0cf698cf8236" providerId="ADAL" clId="{32D9AA5F-1C73-4B67-8885-F8D514AE6278}" dt="2022-04-06T18:49:23.186" v="25" actId="20577"/>
          <ac:spMkLst>
            <pc:docMk/>
            <pc:sldMk cId="3554970203" sldId="2076137597"/>
            <ac:spMk id="22" creationId="{C3850332-7012-43B5-831F-FACD76D2BD30}"/>
          </ac:spMkLst>
        </pc:spChg>
        <pc:spChg chg="mod">
          <ac:chgData name="Vesa Juvonen" userId="c7243be1-99a3-4752-ab2a-0cf698cf8236" providerId="ADAL" clId="{32D9AA5F-1C73-4B67-8885-F8D514AE6278}" dt="2022-04-06T18:49:32.949" v="48" actId="20577"/>
          <ac:spMkLst>
            <pc:docMk/>
            <pc:sldMk cId="3554970203" sldId="2076137597"/>
            <ac:spMk id="35" creationId="{E1EC2F77-247B-4FA4-AD71-3F05EC150861}"/>
          </ac:spMkLst>
        </pc:spChg>
      </pc:sldChg>
      <pc:sldChg chg="del">
        <pc:chgData name="Vesa Juvonen" userId="c7243be1-99a3-4752-ab2a-0cf698cf8236" providerId="ADAL" clId="{32D9AA5F-1C73-4B67-8885-F8D514AE6278}" dt="2022-04-06T18:47:58.764" v="1" actId="47"/>
        <pc:sldMkLst>
          <pc:docMk/>
          <pc:sldMk cId="1964942243" sldId="2076137768"/>
        </pc:sldMkLst>
      </pc:sldChg>
      <pc:sldChg chg="modSp add mod">
        <pc:chgData name="Vesa Juvonen" userId="c7243be1-99a3-4752-ab2a-0cf698cf8236" providerId="ADAL" clId="{32D9AA5F-1C73-4B67-8885-F8D514AE6278}" dt="2022-04-06T18:49:08.537" v="21" actId="207"/>
        <pc:sldMkLst>
          <pc:docMk/>
          <pc:sldMk cId="4067994953" sldId="2076137844"/>
        </pc:sldMkLst>
        <pc:spChg chg="mod">
          <ac:chgData name="Vesa Juvonen" userId="c7243be1-99a3-4752-ab2a-0cf698cf8236" providerId="ADAL" clId="{32D9AA5F-1C73-4B67-8885-F8D514AE6278}" dt="2022-04-06T18:49:08.537" v="21" actId="207"/>
          <ac:spMkLst>
            <pc:docMk/>
            <pc:sldMk cId="4067994953" sldId="2076137844"/>
            <ac:spMk id="11" creationId="{463E50D4-3798-4435-9259-B3FD089AF08B}"/>
          </ac:spMkLst>
        </pc:spChg>
        <pc:spChg chg="mod">
          <ac:chgData name="Vesa Juvonen" userId="c7243be1-99a3-4752-ab2a-0cf698cf8236" providerId="ADAL" clId="{32D9AA5F-1C73-4B67-8885-F8D514AE6278}" dt="2022-04-06T18:49:00.741" v="19" actId="207"/>
          <ac:spMkLst>
            <pc:docMk/>
            <pc:sldMk cId="4067994953" sldId="2076137844"/>
            <ac:spMk id="18" creationId="{E5183C7A-C387-45C5-B839-7BB228B4091B}"/>
          </ac:spMkLst>
        </pc:spChg>
        <pc:spChg chg="mod">
          <ac:chgData name="Vesa Juvonen" userId="c7243be1-99a3-4752-ab2a-0cf698cf8236" providerId="ADAL" clId="{32D9AA5F-1C73-4B67-8885-F8D514AE6278}" dt="2022-04-06T18:49:05.539" v="20" actId="207"/>
          <ac:spMkLst>
            <pc:docMk/>
            <pc:sldMk cId="4067994953" sldId="2076137844"/>
            <ac:spMk id="19" creationId="{B96EE522-6672-435D-A47F-0B904BCE8C3A}"/>
          </ac:spMkLst>
        </pc:spChg>
      </pc:sldChg>
      <pc:sldChg chg="addSp delSp modSp mod">
        <pc:chgData name="Vesa Juvonen" userId="c7243be1-99a3-4752-ab2a-0cf698cf8236" providerId="ADAL" clId="{32D9AA5F-1C73-4B67-8885-F8D514AE6278}" dt="2022-04-07T10:05:52.727" v="88" actId="1076"/>
        <pc:sldMkLst>
          <pc:docMk/>
          <pc:sldMk cId="837812005" sldId="2134805600"/>
        </pc:sldMkLst>
        <pc:spChg chg="del">
          <ac:chgData name="Vesa Juvonen" userId="c7243be1-99a3-4752-ab2a-0cf698cf8236" providerId="ADAL" clId="{32D9AA5F-1C73-4B67-8885-F8D514AE6278}" dt="2022-04-07T09:59:36.430" v="53" actId="478"/>
          <ac:spMkLst>
            <pc:docMk/>
            <pc:sldMk cId="837812005" sldId="2134805600"/>
            <ac:spMk id="2" creationId="{F0574555-EB53-B214-0B64-DC8F8745E98D}"/>
          </ac:spMkLst>
        </pc:spChg>
        <pc:spChg chg="mod">
          <ac:chgData name="Vesa Juvonen" userId="c7243be1-99a3-4752-ab2a-0cf698cf8236" providerId="ADAL" clId="{32D9AA5F-1C73-4B67-8885-F8D514AE6278}" dt="2022-04-07T10:05:16.282" v="82" actId="1076"/>
          <ac:spMkLst>
            <pc:docMk/>
            <pc:sldMk cId="837812005" sldId="2134805600"/>
            <ac:spMk id="7" creationId="{D88F2072-6F4F-460D-B61B-3F21B5F89F2B}"/>
          </ac:spMkLst>
        </pc:spChg>
        <pc:spChg chg="mod">
          <ac:chgData name="Vesa Juvonen" userId="c7243be1-99a3-4752-ab2a-0cf698cf8236" providerId="ADAL" clId="{32D9AA5F-1C73-4B67-8885-F8D514AE6278}" dt="2022-04-07T10:05:24.421" v="83" actId="1076"/>
          <ac:spMkLst>
            <pc:docMk/>
            <pc:sldMk cId="837812005" sldId="2134805600"/>
            <ac:spMk id="9" creationId="{4E9385E9-EBB4-4B3B-A43E-6C3ADC70F1A3}"/>
          </ac:spMkLst>
        </pc:spChg>
        <pc:spChg chg="mod">
          <ac:chgData name="Vesa Juvonen" userId="c7243be1-99a3-4752-ab2a-0cf698cf8236" providerId="ADAL" clId="{32D9AA5F-1C73-4B67-8885-F8D514AE6278}" dt="2022-04-07T10:05:48.815" v="87" actId="1076"/>
          <ac:spMkLst>
            <pc:docMk/>
            <pc:sldMk cId="837812005" sldId="2134805600"/>
            <ac:spMk id="10" creationId="{7C816919-6E6A-4402-ADE3-B85F4ACC0DF0}"/>
          </ac:spMkLst>
        </pc:spChg>
        <pc:spChg chg="mod">
          <ac:chgData name="Vesa Juvonen" userId="c7243be1-99a3-4752-ab2a-0cf698cf8236" providerId="ADAL" clId="{32D9AA5F-1C73-4B67-8885-F8D514AE6278}" dt="2022-04-07T10:05:32.386" v="84" actId="1076"/>
          <ac:spMkLst>
            <pc:docMk/>
            <pc:sldMk cId="837812005" sldId="2134805600"/>
            <ac:spMk id="11" creationId="{DD1EFCA9-4FF7-4A10-ADF6-446C2EFBF31A}"/>
          </ac:spMkLst>
        </pc:spChg>
        <pc:spChg chg="mod">
          <ac:chgData name="Vesa Juvonen" userId="c7243be1-99a3-4752-ab2a-0cf698cf8236" providerId="ADAL" clId="{32D9AA5F-1C73-4B67-8885-F8D514AE6278}" dt="2022-04-07T10:05:52.727" v="88" actId="1076"/>
          <ac:spMkLst>
            <pc:docMk/>
            <pc:sldMk cId="837812005" sldId="2134805600"/>
            <ac:spMk id="12" creationId="{98879855-B3F2-4C88-952D-E0112B70464E}"/>
          </ac:spMkLst>
        </pc:spChg>
        <pc:spChg chg="mod">
          <ac:chgData name="Vesa Juvonen" userId="c7243be1-99a3-4752-ab2a-0cf698cf8236" providerId="ADAL" clId="{32D9AA5F-1C73-4B67-8885-F8D514AE6278}" dt="2022-04-07T10:05:36.071" v="85" actId="1076"/>
          <ac:spMkLst>
            <pc:docMk/>
            <pc:sldMk cId="837812005" sldId="2134805600"/>
            <ac:spMk id="13" creationId="{7AA2E7E3-A92D-4FCB-B885-E5910601438B}"/>
          </ac:spMkLst>
        </pc:spChg>
        <pc:spChg chg="mod">
          <ac:chgData name="Vesa Juvonen" userId="c7243be1-99a3-4752-ab2a-0cf698cf8236" providerId="ADAL" clId="{32D9AA5F-1C73-4B67-8885-F8D514AE6278}" dt="2022-04-07T10:05:43.691" v="86" actId="1076"/>
          <ac:spMkLst>
            <pc:docMk/>
            <pc:sldMk cId="837812005" sldId="2134805600"/>
            <ac:spMk id="15" creationId="{08825732-C0E3-43AF-B051-FA356CD27A34}"/>
          </ac:spMkLst>
        </pc:spChg>
        <pc:picChg chg="del">
          <ac:chgData name="Vesa Juvonen" userId="c7243be1-99a3-4752-ab2a-0cf698cf8236" providerId="ADAL" clId="{32D9AA5F-1C73-4B67-8885-F8D514AE6278}" dt="2022-04-07T10:05:01.693" v="76" actId="478"/>
          <ac:picMkLst>
            <pc:docMk/>
            <pc:sldMk cId="837812005" sldId="2134805600"/>
            <ac:picMk id="5" creationId="{EA88A460-22EB-465D-93B4-3DDC9CBBA462}"/>
          </ac:picMkLst>
        </pc:picChg>
        <pc:picChg chg="add mod">
          <ac:chgData name="Vesa Juvonen" userId="c7243be1-99a3-4752-ab2a-0cf698cf8236" providerId="ADAL" clId="{32D9AA5F-1C73-4B67-8885-F8D514AE6278}" dt="2022-04-07T10:05:11.851" v="81" actId="1076"/>
          <ac:picMkLst>
            <pc:docMk/>
            <pc:sldMk cId="837812005" sldId="2134805600"/>
            <ac:picMk id="6" creationId="{AA855C06-A6DF-CCFF-A833-5C34DED41B1A}"/>
          </ac:picMkLst>
        </pc:picChg>
      </pc:sldChg>
      <pc:sldChg chg="delSp modSp mod">
        <pc:chgData name="Vesa Juvonen" userId="c7243be1-99a3-4752-ab2a-0cf698cf8236" providerId="ADAL" clId="{32D9AA5F-1C73-4B67-8885-F8D514AE6278}" dt="2022-04-07T10:06:51.563" v="138" actId="20577"/>
        <pc:sldMkLst>
          <pc:docMk/>
          <pc:sldMk cId="3452186815" sldId="2134805611"/>
        </pc:sldMkLst>
        <pc:spChg chg="del">
          <ac:chgData name="Vesa Juvonen" userId="c7243be1-99a3-4752-ab2a-0cf698cf8236" providerId="ADAL" clId="{32D9AA5F-1C73-4B67-8885-F8D514AE6278}" dt="2022-04-06T18:48:25.065" v="17" actId="478"/>
          <ac:spMkLst>
            <pc:docMk/>
            <pc:sldMk cId="3452186815" sldId="2134805611"/>
            <ac:spMk id="3" creationId="{DAA10946-8312-69C2-BA0D-A08ABAB18ED5}"/>
          </ac:spMkLst>
        </pc:spChg>
        <pc:spChg chg="mod">
          <ac:chgData name="Vesa Juvonen" userId="c7243be1-99a3-4752-ab2a-0cf698cf8236" providerId="ADAL" clId="{32D9AA5F-1C73-4B67-8885-F8D514AE6278}" dt="2022-04-07T10:06:51.563" v="138" actId="20577"/>
          <ac:spMkLst>
            <pc:docMk/>
            <pc:sldMk cId="3452186815" sldId="2134805611"/>
            <ac:spMk id="12" creationId="{24EC370B-AF62-4FF0-9567-91771F6DF07D}"/>
          </ac:spMkLst>
        </pc:spChg>
      </pc:sldChg>
      <pc:sldChg chg="add">
        <pc:chgData name="Vesa Juvonen" userId="c7243be1-99a3-4752-ab2a-0cf698cf8236" providerId="ADAL" clId="{32D9AA5F-1C73-4B67-8885-F8D514AE6278}" dt="2022-04-06T18:47:56.724" v="0"/>
        <pc:sldMkLst>
          <pc:docMk/>
          <pc:sldMk cId="1954581032" sldId="2134805612"/>
        </pc:sldMkLst>
      </pc:sldChg>
    </pc:docChg>
  </pc:docChgLst>
  <pc:docChgLst>
    <pc:chgData name="Mikael Svenson" userId="965d4e6a-fd22-4d0b-8bb9-2315d7bb356c" providerId="ADAL" clId="{5C95D8AD-4C6E-4AFE-9677-BAC88DB6044B}"/>
    <pc:docChg chg="custSel modSld">
      <pc:chgData name="Mikael Svenson" userId="965d4e6a-fd22-4d0b-8bb9-2315d7bb356c" providerId="ADAL" clId="{5C95D8AD-4C6E-4AFE-9677-BAC88DB6044B}" dt="2022-01-10T15:04:52.731" v="2" actId="20577"/>
      <pc:docMkLst>
        <pc:docMk/>
      </pc:docMkLst>
      <pc:sldChg chg="delSp modSp mod">
        <pc:chgData name="Mikael Svenson" userId="965d4e6a-fd22-4d0b-8bb9-2315d7bb356c" providerId="ADAL" clId="{5C95D8AD-4C6E-4AFE-9677-BAC88DB6044B}" dt="2022-01-10T15:04:52.731" v="2" actId="20577"/>
        <pc:sldMkLst>
          <pc:docMk/>
          <pc:sldMk cId="2925091645" sldId="2076136308"/>
        </pc:sldMkLst>
        <pc:spChg chg="mod">
          <ac:chgData name="Mikael Svenson" userId="965d4e6a-fd22-4d0b-8bb9-2315d7bb356c" providerId="ADAL" clId="{5C95D8AD-4C6E-4AFE-9677-BAC88DB6044B}" dt="2022-01-10T15:04:52.731" v="2" actId="20577"/>
          <ac:spMkLst>
            <pc:docMk/>
            <pc:sldMk cId="2925091645" sldId="2076136308"/>
            <ac:spMk id="3" creationId="{CBDC9C38-872E-4048-96FE-C321FEF21EC1}"/>
          </ac:spMkLst>
        </pc:spChg>
        <pc:spChg chg="del">
          <ac:chgData name="Mikael Svenson" userId="965d4e6a-fd22-4d0b-8bb9-2315d7bb356c" providerId="ADAL" clId="{5C95D8AD-4C6E-4AFE-9677-BAC88DB6044B}" dt="2022-01-10T15:04:34.214" v="0" actId="478"/>
          <ac:spMkLst>
            <pc:docMk/>
            <pc:sldMk cId="2925091645" sldId="2076136308"/>
            <ac:spMk id="20" creationId="{B7C5DE31-8357-4FEE-A496-0A236CEB7397}"/>
          </ac:spMkLst>
        </pc:spChg>
      </pc:sldChg>
    </pc:docChg>
  </pc:docChgLst>
  <pc:docChgLst>
    <pc:chgData name="Julie Turner" userId="S::julie.turner_sympraxisconsulting.com#ext#@microsoft.onmicrosoft.com::51f00042-4c48-4111-9ee4-670ef2fc7d0e" providerId="AD" clId="Web-{B9FA6F25-F8C3-4B3B-AF9C-C20BE0D03DCB}"/>
    <pc:docChg chg="modSld">
      <pc:chgData name="Julie Turner" userId="S::julie.turner_sympraxisconsulting.com#ext#@microsoft.onmicrosoft.com::51f00042-4c48-4111-9ee4-670ef2fc7d0e" providerId="AD" clId="Web-{B9FA6F25-F8C3-4B3B-AF9C-C20BE0D03DCB}" dt="2021-12-27T14:13:57.978" v="3" actId="20577"/>
      <pc:docMkLst>
        <pc:docMk/>
      </pc:docMkLst>
      <pc:sldChg chg="delSp modSp">
        <pc:chgData name="Julie Turner" userId="S::julie.turner_sympraxisconsulting.com#ext#@microsoft.onmicrosoft.com::51f00042-4c48-4111-9ee4-670ef2fc7d0e" providerId="AD" clId="Web-{B9FA6F25-F8C3-4B3B-AF9C-C20BE0D03DCB}" dt="2021-12-27T14:13:57.978" v="3" actId="20577"/>
        <pc:sldMkLst>
          <pc:docMk/>
          <pc:sldMk cId="2877399898" sldId="1623"/>
        </pc:sldMkLst>
        <pc:spChg chg="mod">
          <ac:chgData name="Julie Turner" userId="S::julie.turner_sympraxisconsulting.com#ext#@microsoft.onmicrosoft.com::51f00042-4c48-4111-9ee4-670ef2fc7d0e" providerId="AD" clId="Web-{B9FA6F25-F8C3-4B3B-AF9C-C20BE0D03DCB}" dt="2021-12-27T14:13:57.978"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B9FA6F25-F8C3-4B3B-AF9C-C20BE0D03DCB}" dt="2021-12-27T14:12:39.241" v="0"/>
          <ac:spMkLst>
            <pc:docMk/>
            <pc:sldMk cId="2877399898" sldId="1623"/>
            <ac:spMk id="138" creationId="{8FCDE7CD-25A7-4CC4-A038-CE016FA72646}"/>
          </ac:spMkLst>
        </pc:spChg>
      </pc:sldChg>
    </pc:docChg>
  </pc:docChgLst>
  <pc:docChgLst>
    <pc:chgData name="David Warner" userId="S::david_dwarnerii.com#ext#@microsoft.onmicrosoft.com::acafcf14-4098-4a83-9425-e73571277a06" providerId="AD" clId="Web-{CF8CC892-0961-4523-9262-661A91045447}"/>
    <pc:docChg chg="modSld">
      <pc:chgData name="David Warner" userId="S::david_dwarnerii.com#ext#@microsoft.onmicrosoft.com::acafcf14-4098-4a83-9425-e73571277a06" providerId="AD" clId="Web-{CF8CC892-0961-4523-9262-661A91045447}" dt="2022-03-10T14:10:43.397" v="0"/>
      <pc:docMkLst>
        <pc:docMk/>
      </pc:docMkLst>
      <pc:sldChg chg="mod modShow">
        <pc:chgData name="David Warner" userId="S::david_dwarnerii.com#ext#@microsoft.onmicrosoft.com::acafcf14-4098-4a83-9425-e73571277a06" providerId="AD" clId="Web-{CF8CC892-0961-4523-9262-661A91045447}" dt="2022-03-10T14:10:43.397" v="0"/>
        <pc:sldMkLst>
          <pc:docMk/>
          <pc:sldMk cId="3743370006" sldId="2134805602"/>
        </pc:sldMkLst>
      </pc:sldChg>
    </pc:docChg>
  </pc:docChgLst>
  <pc:docChgLst>
    <pc:chgData name="Hugo Bernier" userId="846ef6cd-3f11-462c-a4be-44fff9f1a751" providerId="ADAL" clId="{47F6C731-D542-4459-B549-A711FB2276FB}"/>
    <pc:docChg chg="undo redo custSel addSld delSld modSld modSection">
      <pc:chgData name="Hugo Bernier" userId="846ef6cd-3f11-462c-a4be-44fff9f1a751" providerId="ADAL" clId="{47F6C731-D542-4459-B549-A711FB2276FB}" dt="2022-03-24T14:03:20.536" v="1551"/>
      <pc:docMkLst>
        <pc:docMk/>
      </pc:docMkLst>
      <pc:sldChg chg="modAnim">
        <pc:chgData name="Hugo Bernier" userId="846ef6cd-3f11-462c-a4be-44fff9f1a751" providerId="ADAL" clId="{47F6C731-D542-4459-B549-A711FB2276FB}" dt="2022-03-24T14:02:05.558" v="1547"/>
        <pc:sldMkLst>
          <pc:docMk/>
          <pc:sldMk cId="3643985423" sldId="1596"/>
        </pc:sldMkLst>
      </pc:sldChg>
      <pc:sldChg chg="modAnim">
        <pc:chgData name="Hugo Bernier" userId="846ef6cd-3f11-462c-a4be-44fff9f1a751" providerId="ADAL" clId="{47F6C731-D542-4459-B549-A711FB2276FB}" dt="2022-03-24T14:02:58.476" v="1550"/>
        <pc:sldMkLst>
          <pc:docMk/>
          <pc:sldMk cId="3554970203" sldId="2076137597"/>
        </pc:sldMkLst>
      </pc:sldChg>
      <pc:sldChg chg="modAnim">
        <pc:chgData name="Hugo Bernier" userId="846ef6cd-3f11-462c-a4be-44fff9f1a751" providerId="ADAL" clId="{47F6C731-D542-4459-B549-A711FB2276FB}" dt="2022-03-24T14:03:20.536" v="1551"/>
        <pc:sldMkLst>
          <pc:docMk/>
          <pc:sldMk cId="915949081" sldId="2134805595"/>
        </pc:sldMkLst>
      </pc:sldChg>
      <pc:sldChg chg="addSp delSp modSp add del mod modNotesTx">
        <pc:chgData name="Hugo Bernier" userId="846ef6cd-3f11-462c-a4be-44fff9f1a751" providerId="ADAL" clId="{47F6C731-D542-4459-B549-A711FB2276FB}" dt="2022-03-24T14:01:42.021" v="1546" actId="47"/>
        <pc:sldMkLst>
          <pc:docMk/>
          <pc:sldMk cId="3743370006" sldId="2134805602"/>
        </pc:sldMkLst>
        <pc:spChg chg="mod">
          <ac:chgData name="Hugo Bernier" userId="846ef6cd-3f11-462c-a4be-44fff9f1a751" providerId="ADAL" clId="{47F6C731-D542-4459-B549-A711FB2276FB}" dt="2022-03-24T10:43:05.807" v="1236" actId="5793"/>
          <ac:spMkLst>
            <pc:docMk/>
            <pc:sldMk cId="3743370006" sldId="2134805602"/>
            <ac:spMk id="3" creationId="{CBDC9C38-872E-4048-96FE-C321FEF21EC1}"/>
          </ac:spMkLst>
        </pc:spChg>
        <pc:spChg chg="del">
          <ac:chgData name="Hugo Bernier" userId="846ef6cd-3f11-462c-a4be-44fff9f1a751" providerId="ADAL" clId="{47F6C731-D542-4459-B549-A711FB2276FB}" dt="2022-03-24T09:44:07.677" v="0" actId="478"/>
          <ac:spMkLst>
            <pc:docMk/>
            <pc:sldMk cId="3743370006" sldId="2134805602"/>
            <ac:spMk id="4" creationId="{24D7FE3D-0ACE-42F0-8C85-AFA8DE43BA9B}"/>
          </ac:spMkLst>
        </pc:spChg>
        <pc:spChg chg="add mod">
          <ac:chgData name="Hugo Bernier" userId="846ef6cd-3f11-462c-a4be-44fff9f1a751" providerId="ADAL" clId="{47F6C731-D542-4459-B549-A711FB2276FB}" dt="2022-03-24T10:55:37.336" v="1544" actId="14100"/>
          <ac:spMkLst>
            <pc:docMk/>
            <pc:sldMk cId="3743370006" sldId="2134805602"/>
            <ac:spMk id="31" creationId="{FCEB65C7-120B-08CD-97FD-FB36810D7D0D}"/>
          </ac:spMkLst>
        </pc:spChg>
        <pc:grpChg chg="add mod">
          <ac:chgData name="Hugo Bernier" userId="846ef6cd-3f11-462c-a4be-44fff9f1a751" providerId="ADAL" clId="{47F6C731-D542-4459-B549-A711FB2276FB}" dt="2022-03-24T10:54:27.617" v="1542" actId="1036"/>
          <ac:grpSpMkLst>
            <pc:docMk/>
            <pc:sldMk cId="3743370006" sldId="2134805602"/>
            <ac:grpSpMk id="32" creationId="{379155AE-D6A6-2CCF-D7DD-10EA723D9826}"/>
          </ac:grpSpMkLst>
        </pc:grpChg>
        <pc:grpChg chg="del">
          <ac:chgData name="Hugo Bernier" userId="846ef6cd-3f11-462c-a4be-44fff9f1a751" providerId="ADAL" clId="{47F6C731-D542-4459-B549-A711FB2276FB}" dt="2022-03-24T10:03:45.196" v="104" actId="165"/>
          <ac:grpSpMkLst>
            <pc:docMk/>
            <pc:sldMk cId="3743370006" sldId="2134805602"/>
            <ac:grpSpMk id="33" creationId="{377CFB31-9B3A-46BD-8A00-21B9B73FD702}"/>
          </ac:grpSpMkLst>
        </pc:grpChg>
        <pc:picChg chg="add mod">
          <ac:chgData name="Hugo Bernier" userId="846ef6cd-3f11-462c-a4be-44fff9f1a751" providerId="ADAL" clId="{47F6C731-D542-4459-B549-A711FB2276FB}" dt="2022-03-24T10:54:27.617" v="1542" actId="1036"/>
          <ac:picMkLst>
            <pc:docMk/>
            <pc:sldMk cId="3743370006" sldId="2134805602"/>
            <ac:picMk id="19" creationId="{4BBE953E-2AE6-0CEA-3B59-05B77524EC80}"/>
          </ac:picMkLst>
        </pc:picChg>
        <pc:picChg chg="add mod modCrop">
          <ac:chgData name="Hugo Bernier" userId="846ef6cd-3f11-462c-a4be-44fff9f1a751" providerId="ADAL" clId="{47F6C731-D542-4459-B549-A711FB2276FB}" dt="2022-03-24T10:54:27.617" v="1542" actId="1036"/>
          <ac:picMkLst>
            <pc:docMk/>
            <pc:sldMk cId="3743370006" sldId="2134805602"/>
            <ac:picMk id="20" creationId="{1AD4260F-1B27-65D4-BEF0-75034FB3F313}"/>
          </ac:picMkLst>
        </pc:picChg>
        <pc:picChg chg="del mod topLvl">
          <ac:chgData name="Hugo Bernier" userId="846ef6cd-3f11-462c-a4be-44fff9f1a751" providerId="ADAL" clId="{47F6C731-D542-4459-B549-A711FB2276FB}" dt="2022-03-24T10:07:27.581" v="138" actId="478"/>
          <ac:picMkLst>
            <pc:docMk/>
            <pc:sldMk cId="3743370006" sldId="2134805602"/>
            <ac:picMk id="23" creationId="{DC1ED0AA-3BAC-4F46-BFAB-3F557A67AC2C}"/>
          </ac:picMkLst>
        </pc:picChg>
        <pc:picChg chg="add mod">
          <ac:chgData name="Hugo Bernier" userId="846ef6cd-3f11-462c-a4be-44fff9f1a751" providerId="ADAL" clId="{47F6C731-D542-4459-B549-A711FB2276FB}" dt="2022-03-24T10:54:27.617" v="1542" actId="1036"/>
          <ac:picMkLst>
            <pc:docMk/>
            <pc:sldMk cId="3743370006" sldId="2134805602"/>
            <ac:picMk id="24" creationId="{8CAF8D80-E6EA-E83A-883B-8DAB71FC5E2F}"/>
          </ac:picMkLst>
        </pc:picChg>
        <pc:picChg chg="add mod">
          <ac:chgData name="Hugo Bernier" userId="846ef6cd-3f11-462c-a4be-44fff9f1a751" providerId="ADAL" clId="{47F6C731-D542-4459-B549-A711FB2276FB}" dt="2022-03-24T10:54:27.617" v="1542" actId="1036"/>
          <ac:picMkLst>
            <pc:docMk/>
            <pc:sldMk cId="3743370006" sldId="2134805602"/>
            <ac:picMk id="25" creationId="{4777C678-6C2F-2908-495D-37C2A6FFDE2C}"/>
          </ac:picMkLst>
        </pc:picChg>
        <pc:picChg chg="del mod topLvl">
          <ac:chgData name="Hugo Bernier" userId="846ef6cd-3f11-462c-a4be-44fff9f1a751" providerId="ADAL" clId="{47F6C731-D542-4459-B549-A711FB2276FB}" dt="2022-03-24T10:15:38.661" v="467" actId="478"/>
          <ac:picMkLst>
            <pc:docMk/>
            <pc:sldMk cId="3743370006" sldId="2134805602"/>
            <ac:picMk id="26" creationId="{1D7C62F2-BDEA-4D56-8004-8589EFA20D91}"/>
          </ac:picMkLst>
        </pc:picChg>
        <pc:picChg chg="add mod">
          <ac:chgData name="Hugo Bernier" userId="846ef6cd-3f11-462c-a4be-44fff9f1a751" providerId="ADAL" clId="{47F6C731-D542-4459-B549-A711FB2276FB}" dt="2022-03-24T10:54:27.617" v="1542" actId="1036"/>
          <ac:picMkLst>
            <pc:docMk/>
            <pc:sldMk cId="3743370006" sldId="2134805602"/>
            <ac:picMk id="29" creationId="{2FB85588-A8DB-30F7-10C5-212A0ABDF6B3}"/>
          </ac:picMkLst>
        </pc:picChg>
        <pc:picChg chg="add mod modCrop">
          <ac:chgData name="Hugo Bernier" userId="846ef6cd-3f11-462c-a4be-44fff9f1a751" providerId="ADAL" clId="{47F6C731-D542-4459-B549-A711FB2276FB}" dt="2022-03-24T10:54:27.617" v="1542" actId="1036"/>
          <ac:picMkLst>
            <pc:docMk/>
            <pc:sldMk cId="3743370006" sldId="2134805602"/>
            <ac:picMk id="30" creationId="{0BE35A48-E421-1749-6B18-D5CB1D009976}"/>
          </ac:picMkLst>
        </pc:picChg>
        <pc:picChg chg="add mod">
          <ac:chgData name="Hugo Bernier" userId="846ef6cd-3f11-462c-a4be-44fff9f1a751" providerId="ADAL" clId="{47F6C731-D542-4459-B549-A711FB2276FB}" dt="2022-03-24T10:53:57.539" v="1516" actId="571"/>
          <ac:picMkLst>
            <pc:docMk/>
            <pc:sldMk cId="3743370006" sldId="2134805602"/>
            <ac:picMk id="45" creationId="{78A08874-6278-CB32-E7F2-D2834EEFA8F7}"/>
          </ac:picMkLst>
        </pc:picChg>
        <pc:picChg chg="mod">
          <ac:chgData name="Hugo Bernier" userId="846ef6cd-3f11-462c-a4be-44fff9f1a751" providerId="ADAL" clId="{47F6C731-D542-4459-B549-A711FB2276FB}" dt="2022-03-24T10:53:51.532" v="1515" actId="1076"/>
          <ac:picMkLst>
            <pc:docMk/>
            <pc:sldMk cId="3743370006" sldId="2134805602"/>
            <ac:picMk id="46" creationId="{189F0A85-4189-413D-A0C8-A5F3E2FF1168}"/>
          </ac:picMkLst>
        </pc:picChg>
        <pc:picChg chg="add mod">
          <ac:chgData name="Hugo Bernier" userId="846ef6cd-3f11-462c-a4be-44fff9f1a751" providerId="ADAL" clId="{47F6C731-D542-4459-B549-A711FB2276FB}" dt="2022-03-24T10:54:01.237" v="1517" actId="571"/>
          <ac:picMkLst>
            <pc:docMk/>
            <pc:sldMk cId="3743370006" sldId="2134805602"/>
            <ac:picMk id="47" creationId="{21375090-F5B0-6850-3359-584EB63DAD8C}"/>
          </ac:picMkLst>
        </pc:picChg>
        <pc:picChg chg="add mod">
          <ac:chgData name="Hugo Bernier" userId="846ef6cd-3f11-462c-a4be-44fff9f1a751" providerId="ADAL" clId="{47F6C731-D542-4459-B549-A711FB2276FB}" dt="2022-03-24T10:54:04.439" v="1518" actId="571"/>
          <ac:picMkLst>
            <pc:docMk/>
            <pc:sldMk cId="3743370006" sldId="2134805602"/>
            <ac:picMk id="48" creationId="{BC2590F4-879C-1B5B-9420-25DDC88442EB}"/>
          </ac:picMkLst>
        </pc:picChg>
        <pc:picChg chg="del mod topLvl">
          <ac:chgData name="Hugo Bernier" userId="846ef6cd-3f11-462c-a4be-44fff9f1a751" providerId="ADAL" clId="{47F6C731-D542-4459-B549-A711FB2276FB}" dt="2022-03-24T10:17:33.078" v="549" actId="478"/>
          <ac:picMkLst>
            <pc:docMk/>
            <pc:sldMk cId="3743370006" sldId="2134805602"/>
            <ac:picMk id="1026" creationId="{A5D174C4-1D53-4432-AD96-1802F2D76962}"/>
          </ac:picMkLst>
        </pc:picChg>
        <pc:picChg chg="add del">
          <ac:chgData name="Hugo Bernier" userId="846ef6cd-3f11-462c-a4be-44fff9f1a751" providerId="ADAL" clId="{47F6C731-D542-4459-B549-A711FB2276FB}" dt="2022-03-24T10:24:42.761" v="881"/>
          <ac:picMkLst>
            <pc:docMk/>
            <pc:sldMk cId="3743370006" sldId="2134805602"/>
            <ac:picMk id="1028" creationId="{0AC3EFE5-FBDE-4BE2-2CD5-950C6880E2CA}"/>
          </ac:picMkLst>
        </pc:picChg>
        <pc:picChg chg="add mod">
          <ac:chgData name="Hugo Bernier" userId="846ef6cd-3f11-462c-a4be-44fff9f1a751" providerId="ADAL" clId="{47F6C731-D542-4459-B549-A711FB2276FB}" dt="2022-03-24T10:54:27.617" v="1542" actId="1036"/>
          <ac:picMkLst>
            <pc:docMk/>
            <pc:sldMk cId="3743370006" sldId="2134805602"/>
            <ac:picMk id="1030" creationId="{C4688DC4-DC4C-7832-AB13-07E4C800C889}"/>
          </ac:picMkLst>
        </pc:picChg>
      </pc:sldChg>
    </pc:docChg>
  </pc:docChgLst>
  <pc:docChgLst>
    <pc:chgData name="Mikael Svenson" userId="S::misvenso@microsoft.com::965d4e6a-fd22-4d0b-8bb9-2315d7bb356c" providerId="AD" clId="Web-{BA11A434-8DE3-491A-9167-B0537C26E780}"/>
    <pc:docChg chg="modSld">
      <pc:chgData name="Mikael Svenson" userId="S::misvenso@microsoft.com::965d4e6a-fd22-4d0b-8bb9-2315d7bb356c" providerId="AD" clId="Web-{BA11A434-8DE3-491A-9167-B0537C26E780}" dt="2021-11-04T14:16:21.521" v="2" actId="20577"/>
      <pc:docMkLst>
        <pc:docMk/>
      </pc:docMkLst>
      <pc:sldChg chg="modSp">
        <pc:chgData name="Mikael Svenson" userId="S::misvenso@microsoft.com::965d4e6a-fd22-4d0b-8bb9-2315d7bb356c" providerId="AD" clId="Web-{BA11A434-8DE3-491A-9167-B0537C26E780}" dt="2021-11-04T14:16:21.521" v="2" actId="20577"/>
        <pc:sldMkLst>
          <pc:docMk/>
          <pc:sldMk cId="2925091645" sldId="2076136308"/>
        </pc:sldMkLst>
        <pc:spChg chg="mod">
          <ac:chgData name="Mikael Svenson" userId="S::misvenso@microsoft.com::965d4e6a-fd22-4d0b-8bb9-2315d7bb356c" providerId="AD" clId="Web-{BA11A434-8DE3-491A-9167-B0537C26E780}" dt="2021-11-04T14:16:21.521" v="2"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3918368A-F4C1-4E46-B73A-B4B5B5D67996}"/>
    <pc:docChg chg="modSld">
      <pc:chgData name="David Warner" userId="S::david_dwarnerii.com#ext#@microsoft.onmicrosoft.com::acafcf14-4098-4a83-9425-e73571277a06" providerId="AD" clId="Web-{3918368A-F4C1-4E46-B73A-B4B5B5D67996}" dt="2022-01-13T15:15:16.049" v="0" actId="20577"/>
      <pc:docMkLst>
        <pc:docMk/>
      </pc:docMkLst>
      <pc:sldChg chg="modSp">
        <pc:chgData name="David Warner" userId="S::david_dwarnerii.com#ext#@microsoft.onmicrosoft.com::acafcf14-4098-4a83-9425-e73571277a06" providerId="AD" clId="Web-{3918368A-F4C1-4E46-B73A-B4B5B5D67996}" dt="2022-01-13T15:15:16.049" v="0" actId="20577"/>
        <pc:sldMkLst>
          <pc:docMk/>
          <pc:sldMk cId="154491924" sldId="2134805599"/>
        </pc:sldMkLst>
        <pc:spChg chg="mod">
          <ac:chgData name="David Warner" userId="S::david_dwarnerii.com#ext#@microsoft.onmicrosoft.com::acafcf14-4098-4a83-9425-e73571277a06" providerId="AD" clId="Web-{3918368A-F4C1-4E46-B73A-B4B5B5D67996}" dt="2022-01-13T15:15:16.049" v="0" actId="20577"/>
          <ac:spMkLst>
            <pc:docMk/>
            <pc:sldMk cId="154491924" sldId="2134805599"/>
            <ac:spMk id="3" creationId="{CBDC9C38-872E-4048-96FE-C321FEF21EC1}"/>
          </ac:spMkLst>
        </pc:spChg>
      </pc:sldChg>
    </pc:docChg>
  </pc:docChgLst>
  <pc:docChgLst>
    <pc:chgData name="Alex Terentiev" userId="S::aterentiev@microsoft.com::b089aebb-68c6-439e-96df-7e98da5a759e" providerId="AD" clId="Web-{2326D6E7-8A5F-0452-CFD7-98F2FD7759B6}"/>
    <pc:docChg chg="modSld">
      <pc:chgData name="Alex Terentiev" userId="S::aterentiev@microsoft.com::b089aebb-68c6-439e-96df-7e98da5a759e" providerId="AD" clId="Web-{2326D6E7-8A5F-0452-CFD7-98F2FD7759B6}" dt="2022-05-17T22:08:12.372" v="0"/>
      <pc:docMkLst>
        <pc:docMk/>
      </pc:docMkLst>
      <pc:sldChg chg="delSp">
        <pc:chgData name="Alex Terentiev" userId="S::aterentiev@microsoft.com::b089aebb-68c6-439e-96df-7e98da5a759e" providerId="AD" clId="Web-{2326D6E7-8A5F-0452-CFD7-98F2FD7759B6}" dt="2022-05-17T22:08:12.372" v="0"/>
        <pc:sldMkLst>
          <pc:docMk/>
          <pc:sldMk cId="4037611923" sldId="3334"/>
        </pc:sldMkLst>
        <pc:spChg chg="del">
          <ac:chgData name="Alex Terentiev" userId="S::aterentiev@microsoft.com::b089aebb-68c6-439e-96df-7e98da5a759e" providerId="AD" clId="Web-{2326D6E7-8A5F-0452-CFD7-98F2FD7759B6}" dt="2022-05-17T22:08:12.372" v="0"/>
          <ac:spMkLst>
            <pc:docMk/>
            <pc:sldMk cId="4037611923" sldId="3334"/>
            <ac:spMk id="18" creationId="{D2E652E4-0B3B-F5F1-1B90-3B4D1C282C1C}"/>
          </ac:spMkLst>
        </pc:spChg>
      </pc:sldChg>
    </pc:docChg>
  </pc:docChgLst>
  <pc:docChgLst>
    <pc:chgData name="Julie Turner" userId="S::julie.turner_sympraxisconsulting.com#ext#@microsoft.onmicrosoft.com::51f00042-4c48-4111-9ee4-670ef2fc7d0e" providerId="AD" clId="Web-{39F4B757-233C-4C83-A9CF-679600C55D47}"/>
    <pc:docChg chg="modSld">
      <pc:chgData name="Julie Turner" userId="S::julie.turner_sympraxisconsulting.com#ext#@microsoft.onmicrosoft.com::51f00042-4c48-4111-9ee4-670ef2fc7d0e" providerId="AD" clId="Web-{39F4B757-233C-4C83-A9CF-679600C55D47}" dt="2022-01-26T18:11:34.493" v="0"/>
      <pc:docMkLst>
        <pc:docMk/>
      </pc:docMkLst>
      <pc:sldChg chg="delSp">
        <pc:chgData name="Julie Turner" userId="S::julie.turner_sympraxisconsulting.com#ext#@microsoft.onmicrosoft.com::51f00042-4c48-4111-9ee4-670ef2fc7d0e" providerId="AD" clId="Web-{39F4B757-233C-4C83-A9CF-679600C55D47}" dt="2022-01-26T18:11:34.493" v="0"/>
        <pc:sldMkLst>
          <pc:docMk/>
          <pc:sldMk cId="2877399898" sldId="1623"/>
        </pc:sldMkLst>
        <pc:spChg chg="del">
          <ac:chgData name="Julie Turner" userId="S::julie.turner_sympraxisconsulting.com#ext#@microsoft.onmicrosoft.com::51f00042-4c48-4111-9ee4-670ef2fc7d0e" providerId="AD" clId="Web-{39F4B757-233C-4C83-A9CF-679600C55D47}" dt="2022-01-26T18:11:34.493" v="0"/>
          <ac:spMkLst>
            <pc:docMk/>
            <pc:sldMk cId="2877399898" sldId="1623"/>
            <ac:spMk id="138" creationId="{57CA3C5D-A47B-4693-9BBE-3E774B36837F}"/>
          </ac:spMkLst>
        </pc:spChg>
      </pc:sldChg>
    </pc:docChg>
  </pc:docChgLst>
  <pc:docChgLst>
    <pc:chgData name="David Warner" userId="S::david_dwarnerii.com#ext#@microsoft.onmicrosoft.com::acafcf14-4098-4a83-9425-e73571277a06" providerId="AD" clId="Web-{9D73134F-129F-4B35-828F-6D78BC824917}"/>
    <pc:docChg chg="modSld">
      <pc:chgData name="David Warner" userId="S::david_dwarnerii.com#ext#@microsoft.onmicrosoft.com::acafcf14-4098-4a83-9425-e73571277a06" providerId="AD" clId="Web-{9D73134F-129F-4B35-828F-6D78BC824917}" dt="2022-02-24T13:58:51.816" v="99"/>
      <pc:docMkLst>
        <pc:docMk/>
      </pc:docMkLst>
      <pc:sldChg chg="modSp">
        <pc:chgData name="David Warner" userId="S::david_dwarnerii.com#ext#@microsoft.onmicrosoft.com::acafcf14-4098-4a83-9425-e73571277a06" providerId="AD" clId="Web-{9D73134F-129F-4B35-828F-6D78BC824917}" dt="2022-02-24T13:57:50.518" v="64"/>
        <pc:sldMkLst>
          <pc:docMk/>
          <pc:sldMk cId="10702720" sldId="2079"/>
        </pc:sldMkLst>
        <pc:spChg chg="mod">
          <ac:chgData name="David Warner" userId="S::david_dwarnerii.com#ext#@microsoft.onmicrosoft.com::acafcf14-4098-4a83-9425-e73571277a06" providerId="AD" clId="Web-{9D73134F-129F-4B35-828F-6D78BC824917}" dt="2022-02-24T13:57:30.236" v="58"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D73134F-129F-4B35-828F-6D78BC824917}" dt="2022-02-24T13:57:33.471" v="6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9D73134F-129F-4B35-828F-6D78BC824917}" dt="2022-02-24T13:57:50.518" v="64"/>
          <ac:picMkLst>
            <pc:docMk/>
            <pc:sldMk cId="10702720" sldId="2079"/>
            <ac:picMk id="14" creationId="{30DD5E75-AE1C-42EE-95F9-3C1689B260BC}"/>
          </ac:picMkLst>
        </pc:picChg>
        <pc:picChg chg="mod">
          <ac:chgData name="David Warner" userId="S::david_dwarnerii.com#ext#@microsoft.onmicrosoft.com::acafcf14-4098-4a83-9425-e73571277a06" providerId="AD" clId="Web-{9D73134F-129F-4B35-828F-6D78BC824917}" dt="2022-02-24T13:57:32.314" v="60"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9D73134F-129F-4B35-828F-6D78BC824917}" dt="2022-02-24T13:58:51.816" v="99"/>
        <pc:sldMkLst>
          <pc:docMk/>
          <pc:sldMk cId="778883926" sldId="2076136264"/>
        </pc:sldMkLst>
        <pc:spChg chg="mod">
          <ac:chgData name="David Warner" userId="S::david_dwarnerii.com#ext#@microsoft.onmicrosoft.com::acafcf14-4098-4a83-9425-e73571277a06" providerId="AD" clId="Web-{9D73134F-129F-4B35-828F-6D78BC824917}" dt="2022-02-24T13:58:37.644" v="9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D73134F-129F-4B35-828F-6D78BC824917}" dt="2022-02-24T13:58:51.816" v="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D73134F-129F-4B35-828F-6D78BC824917}" dt="2022-02-24T13:58:39.847" v="96"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D73134F-129F-4B35-828F-6D78BC824917}" dt="2022-02-24T13:58:42.191" v="97" actId="1076"/>
          <ac:picMkLst>
            <pc:docMk/>
            <pc:sldMk cId="778883926" sldId="2076136264"/>
            <ac:picMk id="11" creationId="{47158F51-FAAD-4DE3-B803-9B850CB0571E}"/>
          </ac:picMkLst>
        </pc:picChg>
      </pc:sldChg>
    </pc:docChg>
  </pc:docChgLst>
  <pc:docChgLst>
    <pc:chgData name="Alex Terentiev" userId="S::aterentiev@microsoft.com::b089aebb-68c6-439e-96df-7e98da5a759e" providerId="AD" clId="Web-{72311DB5-E2EA-E1D9-1E01-5EF3867CE524}"/>
    <pc:docChg chg="modSld">
      <pc:chgData name="Alex Terentiev" userId="S::aterentiev@microsoft.com::b089aebb-68c6-439e-96df-7e98da5a759e" providerId="AD" clId="Web-{72311DB5-E2EA-E1D9-1E01-5EF3867CE524}" dt="2022-05-31T13:25:49.977" v="66" actId="20577"/>
      <pc:docMkLst>
        <pc:docMk/>
      </pc:docMkLst>
      <pc:sldChg chg="delSp modSp">
        <pc:chgData name="Alex Terentiev" userId="S::aterentiev@microsoft.com::b089aebb-68c6-439e-96df-7e98da5a759e" providerId="AD" clId="Web-{72311DB5-E2EA-E1D9-1E01-5EF3867CE524}" dt="2022-05-31T13:25:49.977" v="66" actId="20577"/>
        <pc:sldMkLst>
          <pc:docMk/>
          <pc:sldMk cId="4037611923" sldId="3334"/>
        </pc:sldMkLst>
        <pc:spChg chg="mod">
          <ac:chgData name="Alex Terentiev" userId="S::aterentiev@microsoft.com::b089aebb-68c6-439e-96df-7e98da5a759e" providerId="AD" clId="Web-{72311DB5-E2EA-E1D9-1E01-5EF3867CE524}" dt="2022-05-31T13:25:49.977" v="66" actId="20577"/>
          <ac:spMkLst>
            <pc:docMk/>
            <pc:sldMk cId="4037611923" sldId="3334"/>
            <ac:spMk id="3" creationId="{CBDC9C38-872E-4048-96FE-C321FEF21EC1}"/>
          </ac:spMkLst>
        </pc:spChg>
        <pc:spChg chg="del">
          <ac:chgData name="Alex Terentiev" userId="S::aterentiev@microsoft.com::b089aebb-68c6-439e-96df-7e98da5a759e" providerId="AD" clId="Web-{72311DB5-E2EA-E1D9-1E01-5EF3867CE524}" dt="2022-05-31T13:24:31.507" v="0"/>
          <ac:spMkLst>
            <pc:docMk/>
            <pc:sldMk cId="4037611923" sldId="3334"/>
            <ac:spMk id="18" creationId="{0C60DE50-7A4A-B1F1-11AA-E716293A54CD}"/>
          </ac:spMkLst>
        </pc:spChg>
      </pc:sldChg>
    </pc:docChg>
  </pc:docChgLst>
  <pc:docChgLst>
    <pc:chgData name="Waldemar Mastykarz" userId="S::wmastyka@microsoft.com::8c3ccc08-b2ec-4e63-9b9b-25eb044a606e" providerId="AD" clId="Web-{AFB4D2BC-585D-835B-DB6B-37DBDF1D813F}"/>
    <pc:docChg chg="modSld">
      <pc:chgData name="Waldemar Mastykarz" userId="S::wmastyka@microsoft.com::8c3ccc08-b2ec-4e63-9b9b-25eb044a606e" providerId="AD" clId="Web-{AFB4D2BC-585D-835B-DB6B-37DBDF1D813F}" dt="2021-09-07T13:54:45.790" v="153" actId="20577"/>
      <pc:docMkLst>
        <pc:docMk/>
      </pc:docMkLst>
      <pc:sldChg chg="delSp modSp">
        <pc:chgData name="Waldemar Mastykarz" userId="S::wmastyka@microsoft.com::8c3ccc08-b2ec-4e63-9b9b-25eb044a606e" providerId="AD" clId="Web-{AFB4D2BC-585D-835B-DB6B-37DBDF1D813F}" dt="2021-09-07T13:54:45.790" v="153" actId="20577"/>
        <pc:sldMkLst>
          <pc:docMk/>
          <pc:sldMk cId="2253365439" sldId="1642"/>
        </pc:sldMkLst>
        <pc:spChg chg="mod">
          <ac:chgData name="Waldemar Mastykarz" userId="S::wmastyka@microsoft.com::8c3ccc08-b2ec-4e63-9b9b-25eb044a606e" providerId="AD" clId="Web-{AFB4D2BC-585D-835B-DB6B-37DBDF1D813F}" dt="2021-09-07T13:54:45.790" v="153" actId="20577"/>
          <ac:spMkLst>
            <pc:docMk/>
            <pc:sldMk cId="2253365439" sldId="1642"/>
            <ac:spMk id="3" creationId="{CBDC9C38-872E-4048-96FE-C321FEF21EC1}"/>
          </ac:spMkLst>
        </pc:spChg>
        <pc:spChg chg="del">
          <ac:chgData name="Waldemar Mastykarz" userId="S::wmastyka@microsoft.com::8c3ccc08-b2ec-4e63-9b9b-25eb044a606e" providerId="AD" clId="Web-{AFB4D2BC-585D-835B-DB6B-37DBDF1D813F}" dt="2021-09-07T13:52:36.380" v="0"/>
          <ac:spMkLst>
            <pc:docMk/>
            <pc:sldMk cId="2253365439" sldId="1642"/>
            <ac:spMk id="4" creationId="{B790AEE1-2E84-4C8D-AE55-89EB3384F4F3}"/>
          </ac:spMkLst>
        </pc:spChg>
      </pc:sldChg>
    </pc:docChg>
  </pc:docChgLst>
  <pc:docChgLst>
    <pc:chgData name="Waldemar Mastykarz" userId="S::wmastyka@microsoft.com::8c3ccc08-b2ec-4e63-9b9b-25eb044a606e" providerId="AD" clId="Web-{AB4E1D2A-821A-9C45-C49C-96AC385D77F7}"/>
    <pc:docChg chg="modSld">
      <pc:chgData name="Waldemar Mastykarz" userId="S::wmastyka@microsoft.com::8c3ccc08-b2ec-4e63-9b9b-25eb044a606e" providerId="AD" clId="Web-{AB4E1D2A-821A-9C45-C49C-96AC385D77F7}" dt="2022-03-24T13:18:13.650" v="13" actId="20577"/>
      <pc:docMkLst>
        <pc:docMk/>
      </pc:docMkLst>
      <pc:sldChg chg="modSp">
        <pc:chgData name="Waldemar Mastykarz" userId="S::wmastyka@microsoft.com::8c3ccc08-b2ec-4e63-9b9b-25eb044a606e" providerId="AD" clId="Web-{AB4E1D2A-821A-9C45-C49C-96AC385D77F7}" dt="2022-03-24T13:18:13.650" v="13" actId="20577"/>
        <pc:sldMkLst>
          <pc:docMk/>
          <pc:sldMk cId="2253365439" sldId="1642"/>
        </pc:sldMkLst>
        <pc:spChg chg="mod">
          <ac:chgData name="Waldemar Mastykarz" userId="S::wmastyka@microsoft.com::8c3ccc08-b2ec-4e63-9b9b-25eb044a606e" providerId="AD" clId="Web-{AB4E1D2A-821A-9C45-C49C-96AC385D77F7}" dt="2022-03-24T13:18:13.650" v="13" actId="20577"/>
          <ac:spMkLst>
            <pc:docMk/>
            <pc:sldMk cId="2253365439" sldId="1642"/>
            <ac:spMk id="3" creationId="{CBDC9C38-872E-4048-96FE-C321FEF21EC1}"/>
          </ac:spMkLst>
        </pc:spChg>
      </pc:sldChg>
    </pc:docChg>
  </pc:docChgLst>
  <pc:docChgLst>
    <pc:chgData name="Patrick Rodgers" userId="d219dede-d6b3-4097-a769-454d84f039e8" providerId="ADAL" clId="{87B599B3-336A-4C2A-B2E0-07F66E744399}"/>
    <pc:docChg chg="modSld">
      <pc:chgData name="Patrick Rodgers" userId="d219dede-d6b3-4097-a769-454d84f039e8" providerId="ADAL" clId="{87B599B3-336A-4C2A-B2E0-07F66E744399}" dt="2022-02-24T15:08:41.916" v="2" actId="20577"/>
      <pc:docMkLst>
        <pc:docMk/>
      </pc:docMkLst>
      <pc:sldChg chg="mod modShow">
        <pc:chgData name="Patrick Rodgers" userId="d219dede-d6b3-4097-a769-454d84f039e8" providerId="ADAL" clId="{87B599B3-336A-4C2A-B2E0-07F66E744399}" dt="2022-02-24T14:33:18.482" v="0" actId="729"/>
        <pc:sldMkLst>
          <pc:docMk/>
          <pc:sldMk cId="837812005" sldId="2134805600"/>
        </pc:sldMkLst>
      </pc:sldChg>
      <pc:sldChg chg="modSp mod modShow">
        <pc:chgData name="Patrick Rodgers" userId="d219dede-d6b3-4097-a769-454d84f039e8" providerId="ADAL" clId="{87B599B3-336A-4C2A-B2E0-07F66E744399}" dt="2022-02-24T15:08:41.916" v="2" actId="20577"/>
        <pc:sldMkLst>
          <pc:docMk/>
          <pc:sldMk cId="3507379078" sldId="2134805601"/>
        </pc:sldMkLst>
        <pc:spChg chg="mod">
          <ac:chgData name="Patrick Rodgers" userId="d219dede-d6b3-4097-a769-454d84f039e8" providerId="ADAL" clId="{87B599B3-336A-4C2A-B2E0-07F66E744399}" dt="2022-02-24T15:08:41.916" v="2" actId="20577"/>
          <ac:spMkLst>
            <pc:docMk/>
            <pc:sldMk cId="3507379078" sldId="2134805601"/>
            <ac:spMk id="3" creationId="{00000000-0000-0000-0000-000000000000}"/>
          </ac:spMkLst>
        </pc:spChg>
      </pc:sldChg>
    </pc:docChg>
  </pc:docChgLst>
  <pc:docChgLst>
    <pc:chgData name="Hugo Bernier" userId="846ef6cd-3f11-462c-a4be-44fff9f1a751" providerId="ADAL" clId="{3459BE16-1254-4EFE-9E19-31487F1EBB5F}"/>
    <pc:docChg chg="modSld">
      <pc:chgData name="Hugo Bernier" userId="846ef6cd-3f11-462c-a4be-44fff9f1a751" providerId="ADAL" clId="{3459BE16-1254-4EFE-9E19-31487F1EBB5F}" dt="2021-10-21T14:12:55.840" v="57" actId="1036"/>
      <pc:docMkLst>
        <pc:docMk/>
      </pc:docMkLst>
      <pc:sldChg chg="modSp mod modNotesTx">
        <pc:chgData name="Hugo Bernier" userId="846ef6cd-3f11-462c-a4be-44fff9f1a751" providerId="ADAL" clId="{3459BE16-1254-4EFE-9E19-31487F1EBB5F}" dt="2021-10-21T14:12:55.840" v="57" actId="1036"/>
        <pc:sldMkLst>
          <pc:docMk/>
          <pc:sldMk cId="2636939237" sldId="2076137579"/>
        </pc:sldMkLst>
        <pc:picChg chg="mod">
          <ac:chgData name="Hugo Bernier" userId="846ef6cd-3f11-462c-a4be-44fff9f1a751" providerId="ADAL" clId="{3459BE16-1254-4EFE-9E19-31487F1EBB5F}" dt="2021-10-21T14:12:51.519" v="44" actId="1035"/>
          <ac:picMkLst>
            <pc:docMk/>
            <pc:sldMk cId="2636939237" sldId="2076137579"/>
            <ac:picMk id="52" creationId="{CF3D1E12-E9E6-4A86-9FC7-235AB8E3D39A}"/>
          </ac:picMkLst>
        </pc:picChg>
        <pc:picChg chg="mod">
          <ac:chgData name="Hugo Bernier" userId="846ef6cd-3f11-462c-a4be-44fff9f1a751" providerId="ADAL" clId="{3459BE16-1254-4EFE-9E19-31487F1EBB5F}" dt="2021-10-21T14:12:55.840" v="57" actId="1036"/>
          <ac:picMkLst>
            <pc:docMk/>
            <pc:sldMk cId="2636939237" sldId="2076137579"/>
            <ac:picMk id="56" creationId="{F10722E0-C750-4C8E-97E9-08292467EB2C}"/>
          </ac:picMkLst>
        </pc:picChg>
      </pc:sldChg>
    </pc:docChg>
  </pc:docChgLst>
  <pc:docChgLst>
    <pc:chgData name="Waldemar Mastykarz" userId="S::wmastyka@microsoft.com::8c3ccc08-b2ec-4e63-9b9b-25eb044a606e" providerId="AD" clId="Web-{64861441-4ED9-B63C-A297-BED106AD3FB3}"/>
    <pc:docChg chg="modSld">
      <pc:chgData name="Waldemar Mastykarz" userId="S::wmastyka@microsoft.com::8c3ccc08-b2ec-4e63-9b9b-25eb044a606e" providerId="AD" clId="Web-{64861441-4ED9-B63C-A297-BED106AD3FB3}" dt="2022-05-31T08:45:19.688" v="8" actId="20577"/>
      <pc:docMkLst>
        <pc:docMk/>
      </pc:docMkLst>
      <pc:sldChg chg="delSp modSp">
        <pc:chgData name="Waldemar Mastykarz" userId="S::wmastyka@microsoft.com::8c3ccc08-b2ec-4e63-9b9b-25eb044a606e" providerId="AD" clId="Web-{64861441-4ED9-B63C-A297-BED106AD3FB3}" dt="2022-05-31T08:45:19.688" v="8" actId="20577"/>
        <pc:sldMkLst>
          <pc:docMk/>
          <pc:sldMk cId="2253365439" sldId="1642"/>
        </pc:sldMkLst>
        <pc:spChg chg="mod">
          <ac:chgData name="Waldemar Mastykarz" userId="S::wmastyka@microsoft.com::8c3ccc08-b2ec-4e63-9b9b-25eb044a606e" providerId="AD" clId="Web-{64861441-4ED9-B63C-A297-BED106AD3FB3}" dt="2022-05-31T08:45:19.688" v="8" actId="20577"/>
          <ac:spMkLst>
            <pc:docMk/>
            <pc:sldMk cId="2253365439" sldId="1642"/>
            <ac:spMk id="3" creationId="{CBDC9C38-872E-4048-96FE-C321FEF21EC1}"/>
          </ac:spMkLst>
        </pc:spChg>
        <pc:spChg chg="del">
          <ac:chgData name="Waldemar Mastykarz" userId="S::wmastyka@microsoft.com::8c3ccc08-b2ec-4e63-9b9b-25eb044a606e" providerId="AD" clId="Web-{64861441-4ED9-B63C-A297-BED106AD3FB3}" dt="2022-05-31T08:44:34.828" v="0"/>
          <ac:spMkLst>
            <pc:docMk/>
            <pc:sldMk cId="2253365439" sldId="1642"/>
            <ac:spMk id="22" creationId="{B8F46F22-80FE-C190-59EE-DE9C18E3EA75}"/>
          </ac:spMkLst>
        </pc:spChg>
      </pc:sldChg>
    </pc:docChg>
  </pc:docChgLst>
  <pc:docChgLst>
    <pc:chgData name="David Warner" userId="S::davidwarner@microsoft.com::51ffa14d-fdfd-4571-a787-ad4b3bb92711" providerId="AD" clId="Web-{52CB0EB1-A6E7-4401-A43E-B622018C8279}"/>
    <pc:docChg chg="modSld">
      <pc:chgData name="David Warner" userId="S::davidwarner@microsoft.com::51ffa14d-fdfd-4571-a787-ad4b3bb92711" providerId="AD" clId="Web-{52CB0EB1-A6E7-4401-A43E-B622018C8279}" dt="2022-05-19T13:16:18.003" v="7" actId="20577"/>
      <pc:docMkLst>
        <pc:docMk/>
      </pc:docMkLst>
      <pc:sldChg chg="mod modShow">
        <pc:chgData name="David Warner" userId="S::davidwarner@microsoft.com::51ffa14d-fdfd-4571-a787-ad4b3bb92711" providerId="AD" clId="Web-{52CB0EB1-A6E7-4401-A43E-B622018C8279}" dt="2022-05-19T13:15:13.327" v="0"/>
        <pc:sldMkLst>
          <pc:docMk/>
          <pc:sldMk cId="1183489955" sldId="2145707292"/>
        </pc:sldMkLst>
      </pc:sldChg>
      <pc:sldChg chg="modSp">
        <pc:chgData name="David Warner" userId="S::davidwarner@microsoft.com::51ffa14d-fdfd-4571-a787-ad4b3bb92711" providerId="AD" clId="Web-{52CB0EB1-A6E7-4401-A43E-B622018C8279}" dt="2022-05-19T13:16:18.003" v="7" actId="20577"/>
        <pc:sldMkLst>
          <pc:docMk/>
          <pc:sldMk cId="2775546260" sldId="2145707293"/>
        </pc:sldMkLst>
        <pc:spChg chg="mod">
          <ac:chgData name="David Warner" userId="S::davidwarner@microsoft.com::51ffa14d-fdfd-4571-a787-ad4b3bb92711" providerId="AD" clId="Web-{52CB0EB1-A6E7-4401-A43E-B622018C8279}" dt="2022-05-19T13:16:18.003" v="7" actId="20577"/>
          <ac:spMkLst>
            <pc:docMk/>
            <pc:sldMk cId="2775546260" sldId="2145707293"/>
            <ac:spMk id="7" creationId="{6F939F32-4E37-4CA3-B710-00610E5E59D3}"/>
          </ac:spMkLst>
        </pc:spChg>
      </pc:sldChg>
    </pc:docChg>
  </pc:docChgLst>
  <pc:docChgLst>
    <pc:chgData name="Julie Turner" userId="S::julie.turner_sympraxisconsulting.com#ext#@microsoft.onmicrosoft.com::51f00042-4c48-4111-9ee4-670ef2fc7d0e" providerId="AD" clId="Web-{9B35FAD1-64A3-44C6-80B5-D8176F1A30A9}"/>
    <pc:docChg chg="modSld">
      <pc:chgData name="Julie Turner" userId="S::julie.turner_sympraxisconsulting.com#ext#@microsoft.onmicrosoft.com::51f00042-4c48-4111-9ee4-670ef2fc7d0e" providerId="AD" clId="Web-{9B35FAD1-64A3-44C6-80B5-D8176F1A30A9}" dt="2022-02-21T16:46:14.033" v="100" actId="20577"/>
      <pc:docMkLst>
        <pc:docMk/>
      </pc:docMkLst>
      <pc:sldChg chg="delSp modSp">
        <pc:chgData name="Julie Turner" userId="S::julie.turner_sympraxisconsulting.com#ext#@microsoft.onmicrosoft.com::51f00042-4c48-4111-9ee4-670ef2fc7d0e" providerId="AD" clId="Web-{9B35FAD1-64A3-44C6-80B5-D8176F1A30A9}" dt="2022-02-21T16:46:14.033" v="100" actId="20577"/>
        <pc:sldMkLst>
          <pc:docMk/>
          <pc:sldMk cId="2877399898" sldId="1623"/>
        </pc:sldMkLst>
        <pc:spChg chg="mod">
          <ac:chgData name="Julie Turner" userId="S::julie.turner_sympraxisconsulting.com#ext#@microsoft.onmicrosoft.com::51f00042-4c48-4111-9ee4-670ef2fc7d0e" providerId="AD" clId="Web-{9B35FAD1-64A3-44C6-80B5-D8176F1A30A9}" dt="2022-02-21T16:46:14.033" v="100"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9B35FAD1-64A3-44C6-80B5-D8176F1A30A9}" dt="2022-02-21T16:45:46.767" v="46" actId="20577"/>
          <ac:spMkLst>
            <pc:docMk/>
            <pc:sldMk cId="2877399898" sldId="1623"/>
            <ac:spMk id="4" creationId="{0F2C6B73-B0A6-488E-8A1A-A974C7EB72F2}"/>
          </ac:spMkLst>
        </pc:spChg>
        <pc:spChg chg="del mod">
          <ac:chgData name="Julie Turner" userId="S::julie.turner_sympraxisconsulting.com#ext#@microsoft.onmicrosoft.com::51f00042-4c48-4111-9ee4-670ef2fc7d0e" providerId="AD" clId="Web-{9B35FAD1-64A3-44C6-80B5-D8176F1A30A9}" dt="2022-02-21T16:09:38.441" v="1"/>
          <ac:spMkLst>
            <pc:docMk/>
            <pc:sldMk cId="2877399898" sldId="1623"/>
            <ac:spMk id="141" creationId="{A77ACBBF-1273-4920-83CC-0F39B723A9FA}"/>
          </ac:spMkLst>
        </pc:spChg>
        <pc:picChg chg="del">
          <ac:chgData name="Julie Turner" userId="S::julie.turner_sympraxisconsulting.com#ext#@microsoft.onmicrosoft.com::51f00042-4c48-4111-9ee4-670ef2fc7d0e" providerId="AD" clId="Web-{9B35FAD1-64A3-44C6-80B5-D8176F1A30A9}" dt="2022-02-21T16:10:03.254" v="6"/>
          <ac:picMkLst>
            <pc:docMk/>
            <pc:sldMk cId="2877399898" sldId="1623"/>
            <ac:picMk id="138" creationId="{6D956ED9-B6EB-4729-93FB-6580CBC52AEB}"/>
          </ac:picMkLst>
        </pc:picChg>
      </pc:sldChg>
    </pc:docChg>
  </pc:docChgLst>
  <pc:docChgLst>
    <pc:chgData name="David Warner" userId="S::david_dwarnerii.com#ext#@microsoft.onmicrosoft.com::acafcf14-4098-4a83-9425-e73571277a06" providerId="AD" clId="Web-{A4B196B1-C195-48BF-960D-2744C2BE3F1B}"/>
    <pc:docChg chg="modSld">
      <pc:chgData name="David Warner" userId="S::david_dwarnerii.com#ext#@microsoft.onmicrosoft.com::acafcf14-4098-4a83-9425-e73571277a06" providerId="AD" clId="Web-{A4B196B1-C195-48BF-960D-2744C2BE3F1B}" dt="2021-09-22T22:21:17.294" v="44" actId="20577"/>
      <pc:docMkLst>
        <pc:docMk/>
      </pc:docMkLst>
      <pc:sldChg chg="addSp delSp modSp">
        <pc:chgData name="David Warner" userId="S::david_dwarnerii.com#ext#@microsoft.onmicrosoft.com::acafcf14-4098-4a83-9425-e73571277a06" providerId="AD" clId="Web-{A4B196B1-C195-48BF-960D-2744C2BE3F1B}" dt="2021-09-22T22:21:17.294" v="44" actId="20577"/>
        <pc:sldMkLst>
          <pc:docMk/>
          <pc:sldMk cId="357588276" sldId="2076136388"/>
        </pc:sldMkLst>
        <pc:spChg chg="mod">
          <ac:chgData name="David Warner" userId="S::david_dwarnerii.com#ext#@microsoft.onmicrosoft.com::acafcf14-4098-4a83-9425-e73571277a06" providerId="AD" clId="Web-{A4B196B1-C195-48BF-960D-2744C2BE3F1B}" dt="2021-09-22T22:21:17.294" v="44" actId="20577"/>
          <ac:spMkLst>
            <pc:docMk/>
            <pc:sldMk cId="357588276" sldId="2076136388"/>
            <ac:spMk id="10" creationId="{16E1CB8C-122B-4C5A-8724-D74AEC2B5DEC}"/>
          </ac:spMkLst>
        </pc:spChg>
        <pc:spChg chg="del">
          <ac:chgData name="David Warner" userId="S::david_dwarnerii.com#ext#@microsoft.onmicrosoft.com::acafcf14-4098-4a83-9425-e73571277a06" providerId="AD" clId="Web-{A4B196B1-C195-48BF-960D-2744C2BE3F1B}" dt="2021-09-22T22:15:37.410" v="36"/>
          <ac:spMkLst>
            <pc:docMk/>
            <pc:sldMk cId="357588276" sldId="2076136388"/>
            <ac:spMk id="12" creationId="{58BAD4F2-FCCB-46F6-A78E-93E8E8A16346}"/>
          </ac:spMkLst>
        </pc:spChg>
        <pc:picChg chg="add mod modCrop">
          <ac:chgData name="David Warner" userId="S::david_dwarnerii.com#ext#@microsoft.onmicrosoft.com::acafcf14-4098-4a83-9425-e73571277a06" providerId="AD" clId="Web-{A4B196B1-C195-48BF-960D-2744C2BE3F1B}" dt="2021-09-22T22:16:42.818" v="42"/>
          <ac:picMkLst>
            <pc:docMk/>
            <pc:sldMk cId="357588276" sldId="2076136388"/>
            <ac:picMk id="2" creationId="{88A45192-F39E-436A-B155-7CFFC38E992F}"/>
          </ac:picMkLst>
        </pc:picChg>
        <pc:picChg chg="del">
          <ac:chgData name="David Warner" userId="S::david_dwarnerii.com#ext#@microsoft.onmicrosoft.com::acafcf14-4098-4a83-9425-e73571277a06" providerId="AD" clId="Web-{A4B196B1-C195-48BF-960D-2744C2BE3F1B}" dt="2021-09-22T22:16:15.005" v="37"/>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A4B196B1-C195-48BF-960D-2744C2BE3F1B}" dt="2021-09-22T22:14:27.611" v="0" actId="1076"/>
        <pc:sldMkLst>
          <pc:docMk/>
          <pc:sldMk cId="93809026" sldId="2076137694"/>
        </pc:sldMkLst>
        <pc:spChg chg="mod">
          <ac:chgData name="David Warner" userId="S::david_dwarnerii.com#ext#@microsoft.onmicrosoft.com::acafcf14-4098-4a83-9425-e73571277a06" providerId="AD" clId="Web-{A4B196B1-C195-48BF-960D-2744C2BE3F1B}" dt="2021-09-22T22:14:27.611" v="0" actId="1076"/>
          <ac:spMkLst>
            <pc:docMk/>
            <pc:sldMk cId="93809026" sldId="2076137694"/>
            <ac:spMk id="11" creationId="{A909E11A-919D-477F-BD43-8EAF2417F6C9}"/>
          </ac:spMkLst>
        </pc:spChg>
      </pc:sldChg>
    </pc:docChg>
  </pc:docChgLst>
  <pc:docChgLst>
    <pc:chgData name="David Warner" userId="S::david_dwarnerii.com#ext#@microsoft.onmicrosoft.com::acafcf14-4098-4a83-9425-e73571277a06" providerId="AD" clId="Web-{210E5C06-C958-449E-A4B5-1BFDC341AFE3}"/>
    <pc:docChg chg="modSld">
      <pc:chgData name="David Warner" userId="S::david_dwarnerii.com#ext#@microsoft.onmicrosoft.com::acafcf14-4098-4a83-9425-e73571277a06" providerId="AD" clId="Web-{210E5C06-C958-449E-A4B5-1BFDC341AFE3}" dt="2022-01-12T14:54:57.454" v="53" actId="20577"/>
      <pc:docMkLst>
        <pc:docMk/>
      </pc:docMkLst>
      <pc:sldChg chg="addSp delSp modSp">
        <pc:chgData name="David Warner" userId="S::david_dwarnerii.com#ext#@microsoft.onmicrosoft.com::acafcf14-4098-4a83-9425-e73571277a06" providerId="AD" clId="Web-{210E5C06-C958-449E-A4B5-1BFDC341AFE3}" dt="2022-01-12T14:49:42.562" v="11"/>
        <pc:sldMkLst>
          <pc:docMk/>
          <pc:sldMk cId="1812315545" sldId="2134805597"/>
        </pc:sldMkLst>
        <pc:spChg chg="del">
          <ac:chgData name="David Warner" userId="S::david_dwarnerii.com#ext#@microsoft.onmicrosoft.com::acafcf14-4098-4a83-9425-e73571277a06" providerId="AD" clId="Web-{210E5C06-C958-449E-A4B5-1BFDC341AFE3}" dt="2022-01-12T14:49:05.748" v="4"/>
          <ac:spMkLst>
            <pc:docMk/>
            <pc:sldMk cId="1812315545" sldId="2134805597"/>
            <ac:spMk id="2" creationId="{47C7816B-D09B-49B0-AB24-EFCA8A7D3DE7}"/>
          </ac:spMkLst>
        </pc:spChg>
        <pc:spChg chg="mod">
          <ac:chgData name="David Warner" userId="S::david_dwarnerii.com#ext#@microsoft.onmicrosoft.com::acafcf14-4098-4a83-9425-e73571277a06" providerId="AD" clId="Web-{210E5C06-C958-449E-A4B5-1BFDC341AFE3}" dt="2022-01-12T14:49:05.092"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10E5C06-C958-449E-A4B5-1BFDC341AFE3}" dt="2022-01-12T14:49:42.562" v="11"/>
          <ac:picMkLst>
            <pc:docMk/>
            <pc:sldMk cId="1812315545" sldId="2134805597"/>
            <ac:picMk id="3" creationId="{5A99CBB1-E968-4E18-B685-9C71B27B5F8E}"/>
          </ac:picMkLst>
        </pc:picChg>
        <pc:picChg chg="del">
          <ac:chgData name="David Warner" userId="S::david_dwarnerii.com#ext#@microsoft.onmicrosoft.com::acafcf14-4098-4a83-9425-e73571277a06" providerId="AD" clId="Web-{210E5C06-C958-449E-A4B5-1BFDC341AFE3}" dt="2022-01-12T14:49:25.108" v="5"/>
          <ac:picMkLst>
            <pc:docMk/>
            <pc:sldMk cId="1812315545" sldId="2134805597"/>
            <ac:picMk id="4" creationId="{F8E173B0-93C0-4FD9-A6DC-E49EF13FC03C}"/>
          </ac:picMkLst>
        </pc:picChg>
      </pc:sldChg>
      <pc:sldChg chg="addSp delSp modSp">
        <pc:chgData name="David Warner" userId="S::david_dwarnerii.com#ext#@microsoft.onmicrosoft.com::acafcf14-4098-4a83-9425-e73571277a06" providerId="AD" clId="Web-{210E5C06-C958-449E-A4B5-1BFDC341AFE3}" dt="2022-01-12T14:54:57.454" v="53" actId="20577"/>
        <pc:sldMkLst>
          <pc:docMk/>
          <pc:sldMk cId="154491924" sldId="2134805599"/>
        </pc:sldMkLst>
        <pc:spChg chg="mod">
          <ac:chgData name="David Warner" userId="S::david_dwarnerii.com#ext#@microsoft.onmicrosoft.com::acafcf14-4098-4a83-9425-e73571277a06" providerId="AD" clId="Web-{210E5C06-C958-449E-A4B5-1BFDC341AFE3}" dt="2022-01-12T14:54:57.454" v="53"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10E5C06-C958-449E-A4B5-1BFDC341AFE3}" dt="2022-01-12T14:51:20.627" v="12"/>
          <ac:spMkLst>
            <pc:docMk/>
            <pc:sldMk cId="154491924" sldId="2134805599"/>
            <ac:spMk id="24" creationId="{8E234EA6-FBC9-47D6-B8D9-3FE42A2929DC}"/>
          </ac:spMkLst>
        </pc:spChg>
        <pc:picChg chg="mod">
          <ac:chgData name="David Warner" userId="S::david_dwarnerii.com#ext#@microsoft.onmicrosoft.com::acafcf14-4098-4a83-9425-e73571277a06" providerId="AD" clId="Web-{210E5C06-C958-449E-A4B5-1BFDC341AFE3}" dt="2022-01-12T14:53:12.279" v="13"/>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10E5C06-C958-449E-A4B5-1BFDC341AFE3}" dt="2022-01-12T14:54:23.172" v="42" actId="1076"/>
          <ac:picMkLst>
            <pc:docMk/>
            <pc:sldMk cId="154491924" sldId="2134805599"/>
            <ac:picMk id="47" creationId="{FB6BEA01-B1C8-4BEB-8217-7937E71BE99F}"/>
          </ac:picMkLst>
        </pc:picChg>
        <pc:picChg chg="mod">
          <ac:chgData name="David Warner" userId="S::david_dwarnerii.com#ext#@microsoft.onmicrosoft.com::acafcf14-4098-4a83-9425-e73571277a06" providerId="AD" clId="Web-{210E5C06-C958-449E-A4B5-1BFDC341AFE3}" dt="2022-01-12T14:53:29.358" v="17" actId="1076"/>
          <ac:picMkLst>
            <pc:docMk/>
            <pc:sldMk cId="154491924" sldId="2134805599"/>
            <ac:picMk id="2050" creationId="{4FEF73C7-6A9F-47FE-A7F8-DA46884CE383}"/>
          </ac:picMkLst>
        </pc:picChg>
      </pc:sldChg>
    </pc:docChg>
  </pc:docChgLst>
  <pc:docChgLst>
    <pc:chgData name="Hugo Bernier" userId="846ef6cd-3f11-462c-a4be-44fff9f1a751" providerId="ADAL" clId="{DB9D09BB-B870-49F0-8698-6E57DF0A899F}"/>
    <pc:docChg chg="undo custSel modSld">
      <pc:chgData name="Hugo Bernier" userId="846ef6cd-3f11-462c-a4be-44fff9f1a751" providerId="ADAL" clId="{DB9D09BB-B870-49F0-8698-6E57DF0A899F}" dt="2021-08-12T03:36:50.923" v="411" actId="339"/>
      <pc:docMkLst>
        <pc:docMk/>
      </pc:docMkLst>
      <pc:sldChg chg="addSp modSp mod">
        <pc:chgData name="Hugo Bernier" userId="846ef6cd-3f11-462c-a4be-44fff9f1a751" providerId="ADAL" clId="{DB9D09BB-B870-49F0-8698-6E57DF0A899F}" dt="2021-08-12T03:36:50.923" v="411" actId="339"/>
        <pc:sldMkLst>
          <pc:docMk/>
          <pc:sldMk cId="10702720" sldId="2079"/>
        </pc:sldMkLst>
        <pc:picChg chg="add mod">
          <ac:chgData name="Hugo Bernier" userId="846ef6cd-3f11-462c-a4be-44fff9f1a751" providerId="ADAL" clId="{DB9D09BB-B870-49F0-8698-6E57DF0A899F}" dt="2021-08-12T03:36:50.923" v="411" actId="339"/>
          <ac:picMkLst>
            <pc:docMk/>
            <pc:sldMk cId="10702720" sldId="2079"/>
            <ac:picMk id="4" creationId="{839C8BBE-54CC-4AE4-84DB-78086C2A9BF9}"/>
          </ac:picMkLst>
        </pc:picChg>
      </pc:sldChg>
      <pc:sldChg chg="addSp delSp modSp mod modNotesTx">
        <pc:chgData name="Hugo Bernier" userId="846ef6cd-3f11-462c-a4be-44fff9f1a751" providerId="ADAL" clId="{DB9D09BB-B870-49F0-8698-6E57DF0A899F}" dt="2021-08-12T03:33:48.795" v="403" actId="1076"/>
        <pc:sldMkLst>
          <pc:docMk/>
          <pc:sldMk cId="2636939237" sldId="2076137579"/>
        </pc:sldMkLst>
        <pc:spChg chg="mod">
          <ac:chgData name="Hugo Bernier" userId="846ef6cd-3f11-462c-a4be-44fff9f1a751" providerId="ADAL" clId="{DB9D09BB-B870-49F0-8698-6E57DF0A899F}" dt="2021-08-12T03:31:25.436" v="351" actId="20577"/>
          <ac:spMkLst>
            <pc:docMk/>
            <pc:sldMk cId="2636939237" sldId="2076137579"/>
            <ac:spMk id="3" creationId="{CBDC9C38-872E-4048-96FE-C321FEF21EC1}"/>
          </ac:spMkLst>
        </pc:spChg>
        <pc:spChg chg="del">
          <ac:chgData name="Hugo Bernier" userId="846ef6cd-3f11-462c-a4be-44fff9f1a751" providerId="ADAL" clId="{DB9D09BB-B870-49F0-8698-6E57DF0A899F}" dt="2021-08-12T03:02:37.957" v="0" actId="478"/>
          <ac:spMkLst>
            <pc:docMk/>
            <pc:sldMk cId="2636939237" sldId="2076137579"/>
            <ac:spMk id="23" creationId="{36F0858E-1AA6-4D5F-8178-17103939697E}"/>
          </ac:spMkLst>
        </pc:spChg>
        <pc:grpChg chg="del">
          <ac:chgData name="Hugo Bernier" userId="846ef6cd-3f11-462c-a4be-44fff9f1a751" providerId="ADAL" clId="{DB9D09BB-B870-49F0-8698-6E57DF0A899F}" dt="2021-08-12T03:02:44.573" v="1" actId="478"/>
          <ac:grpSpMkLst>
            <pc:docMk/>
            <pc:sldMk cId="2636939237" sldId="2076137579"/>
            <ac:grpSpMk id="38" creationId="{48D87B39-9F1F-48E4-B10A-DB3C4BA9357A}"/>
          </ac:grpSpMkLst>
        </pc:grpChg>
        <pc:grpChg chg="add del mod">
          <ac:chgData name="Hugo Bernier" userId="846ef6cd-3f11-462c-a4be-44fff9f1a751" providerId="ADAL" clId="{DB9D09BB-B870-49F0-8698-6E57DF0A899F}" dt="2021-08-12T03:33:48.795" v="403" actId="1076"/>
          <ac:grpSpMkLst>
            <pc:docMk/>
            <pc:sldMk cId="2636939237" sldId="2076137579"/>
            <ac:grpSpMk id="58" creationId="{EA665CB2-B8DA-4899-9BC5-FE1F128A65E2}"/>
          </ac:grpSpMkLst>
        </pc:grpChg>
        <pc:picChg chg="add mod topLvl">
          <ac:chgData name="Hugo Bernier" userId="846ef6cd-3f11-462c-a4be-44fff9f1a751" providerId="ADAL" clId="{DB9D09BB-B870-49F0-8698-6E57DF0A899F}" dt="2021-08-12T03:33:06.958" v="401" actId="1076"/>
          <ac:picMkLst>
            <pc:docMk/>
            <pc:sldMk cId="2636939237" sldId="2076137579"/>
            <ac:picMk id="25" creationId="{9CDFA1A3-5889-48B5-9B14-4DFA9CBB0003}"/>
          </ac:picMkLst>
        </pc:picChg>
        <pc:picChg chg="mod">
          <ac:chgData name="Hugo Bernier" userId="846ef6cd-3f11-462c-a4be-44fff9f1a751" providerId="ADAL" clId="{DB9D09BB-B870-49F0-8698-6E57DF0A899F}" dt="2021-08-12T03:19:23.741" v="159" actId="1076"/>
          <ac:picMkLst>
            <pc:docMk/>
            <pc:sldMk cId="2636939237" sldId="2076137579"/>
            <ac:picMk id="29" creationId="{E8DC1192-0F89-4521-AC70-9EE3FE847BB2}"/>
          </ac:picMkLst>
        </pc:picChg>
        <pc:picChg chg="mod">
          <ac:chgData name="Hugo Bernier" userId="846ef6cd-3f11-462c-a4be-44fff9f1a751" providerId="ADAL" clId="{DB9D09BB-B870-49F0-8698-6E57DF0A899F}" dt="2021-08-12T03:31:45.797" v="371" actId="1037"/>
          <ac:picMkLst>
            <pc:docMk/>
            <pc:sldMk cId="2636939237" sldId="2076137579"/>
            <ac:picMk id="32" creationId="{1C8A8DDC-AFDC-463F-9C81-ACFC9D208E3B}"/>
          </ac:picMkLst>
        </pc:picChg>
        <pc:picChg chg="mod">
          <ac:chgData name="Hugo Bernier" userId="846ef6cd-3f11-462c-a4be-44fff9f1a751" providerId="ADAL" clId="{DB9D09BB-B870-49F0-8698-6E57DF0A899F}" dt="2021-08-12T03:26:53.968" v="312" actId="1076"/>
          <ac:picMkLst>
            <pc:docMk/>
            <pc:sldMk cId="2636939237" sldId="2076137579"/>
            <ac:picMk id="33" creationId="{6B1F3093-F79F-44B1-BE20-443071F6A2F4}"/>
          </ac:picMkLst>
        </pc:picChg>
        <pc:picChg chg="add mod topLvl">
          <ac:chgData name="Hugo Bernier" userId="846ef6cd-3f11-462c-a4be-44fff9f1a751" providerId="ADAL" clId="{DB9D09BB-B870-49F0-8698-6E57DF0A899F}" dt="2021-08-12T03:33:06.958" v="401" actId="1076"/>
          <ac:picMkLst>
            <pc:docMk/>
            <pc:sldMk cId="2636939237" sldId="2076137579"/>
            <ac:picMk id="40" creationId="{D7427510-0053-4A41-8D2A-D7F4777E6556}"/>
          </ac:picMkLst>
        </pc:picChg>
        <pc:picChg chg="mod">
          <ac:chgData name="Hugo Bernier" userId="846ef6cd-3f11-462c-a4be-44fff9f1a751" providerId="ADAL" clId="{DB9D09BB-B870-49F0-8698-6E57DF0A899F}" dt="2021-08-12T03:19:23.741" v="159" actId="1076"/>
          <ac:picMkLst>
            <pc:docMk/>
            <pc:sldMk cId="2636939237" sldId="2076137579"/>
            <ac:picMk id="46" creationId="{189F0A85-4189-413D-A0C8-A5F3E2FF1168}"/>
          </ac:picMkLst>
        </pc:picChg>
        <pc:picChg chg="del">
          <ac:chgData name="Hugo Bernier" userId="846ef6cd-3f11-462c-a4be-44fff9f1a751" providerId="ADAL" clId="{DB9D09BB-B870-49F0-8698-6E57DF0A899F}" dt="2021-08-12T03:18:49.318" v="127" actId="478"/>
          <ac:picMkLst>
            <pc:docMk/>
            <pc:sldMk cId="2636939237" sldId="2076137579"/>
            <ac:picMk id="47" creationId="{8DE29B0C-4135-432A-A46B-E66A79D1E5C5}"/>
          </ac:picMkLst>
        </pc:picChg>
        <pc:picChg chg="del mod">
          <ac:chgData name="Hugo Bernier" userId="846ef6cd-3f11-462c-a4be-44fff9f1a751" providerId="ADAL" clId="{DB9D09BB-B870-49F0-8698-6E57DF0A899F}" dt="2021-08-12T03:27:18.575" v="315" actId="478"/>
          <ac:picMkLst>
            <pc:docMk/>
            <pc:sldMk cId="2636939237" sldId="2076137579"/>
            <ac:picMk id="48" creationId="{21EAA3BF-DB13-4EB4-8B8F-F30754472A85}"/>
          </ac:picMkLst>
        </pc:picChg>
        <pc:picChg chg="mod">
          <ac:chgData name="Hugo Bernier" userId="846ef6cd-3f11-462c-a4be-44fff9f1a751" providerId="ADAL" clId="{DB9D09BB-B870-49F0-8698-6E57DF0A899F}" dt="2021-08-12T03:31:38.473" v="362" actId="1036"/>
          <ac:picMkLst>
            <pc:docMk/>
            <pc:sldMk cId="2636939237" sldId="2076137579"/>
            <ac:picMk id="49" creationId="{B107DBC6-6BA1-43C8-BECB-DA10BD715758}"/>
          </ac:picMkLst>
        </pc:picChg>
        <pc:picChg chg="del">
          <ac:chgData name="Hugo Bernier" userId="846ef6cd-3f11-462c-a4be-44fff9f1a751" providerId="ADAL" clId="{DB9D09BB-B870-49F0-8698-6E57DF0A899F}" dt="2021-08-12T03:31:11.743" v="335" actId="478"/>
          <ac:picMkLst>
            <pc:docMk/>
            <pc:sldMk cId="2636939237" sldId="2076137579"/>
            <ac:picMk id="52" creationId="{38631481-A965-4852-949C-18B45C5A95D3}"/>
          </ac:picMkLst>
        </pc:picChg>
        <pc:picChg chg="add mod topLvl">
          <ac:chgData name="Hugo Bernier" userId="846ef6cd-3f11-462c-a4be-44fff9f1a751" providerId="ADAL" clId="{DB9D09BB-B870-49F0-8698-6E57DF0A899F}" dt="2021-08-12T03:32:57.104" v="397" actId="165"/>
          <ac:picMkLst>
            <pc:docMk/>
            <pc:sldMk cId="2636939237" sldId="2076137579"/>
            <ac:picMk id="54" creationId="{73510CA6-2AB5-482B-856B-213417DA3731}"/>
          </ac:picMkLst>
        </pc:picChg>
        <pc:picChg chg="add mod topLvl">
          <ac:chgData name="Hugo Bernier" userId="846ef6cd-3f11-462c-a4be-44fff9f1a751" providerId="ADAL" clId="{DB9D09BB-B870-49F0-8698-6E57DF0A899F}" dt="2021-08-12T03:32:57.104" v="397" actId="165"/>
          <ac:picMkLst>
            <pc:docMk/>
            <pc:sldMk cId="2636939237" sldId="2076137579"/>
            <ac:picMk id="56" creationId="{78FC1106-E845-42B7-82B7-97F8EE5C4E0F}"/>
          </ac:picMkLst>
        </pc:picChg>
        <pc:picChg chg="add mod">
          <ac:chgData name="Hugo Bernier" userId="846ef6cd-3f11-462c-a4be-44fff9f1a751" providerId="ADAL" clId="{DB9D09BB-B870-49F0-8698-6E57DF0A899F}" dt="2021-08-12T03:27:02.434" v="313" actId="571"/>
          <ac:picMkLst>
            <pc:docMk/>
            <pc:sldMk cId="2636939237" sldId="2076137579"/>
            <ac:picMk id="57" creationId="{F75BB09E-985C-4106-AF90-713DE0AD28B6}"/>
          </ac:picMkLst>
        </pc:picChg>
      </pc:sldChg>
    </pc:docChg>
  </pc:docChgLst>
  <pc:docChgLst>
    <pc:chgData name="Alex Terentiev" userId="S::aterentiev@microsoft.com::b089aebb-68c6-439e-96df-7e98da5a759e" providerId="AD" clId="Web-{E370EA52-8D31-88FB-033C-3C5F8B01EA41}"/>
    <pc:docChg chg="modSld">
      <pc:chgData name="Alex Terentiev" userId="S::aterentiev@microsoft.com::b089aebb-68c6-439e-96df-7e98da5a759e" providerId="AD" clId="Web-{E370EA52-8D31-88FB-033C-3C5F8B01EA41}" dt="2021-10-19T16:11:23.909" v="0"/>
      <pc:docMkLst>
        <pc:docMk/>
      </pc:docMkLst>
      <pc:sldChg chg="delSp">
        <pc:chgData name="Alex Terentiev" userId="S::aterentiev@microsoft.com::b089aebb-68c6-439e-96df-7e98da5a759e" providerId="AD" clId="Web-{E370EA52-8D31-88FB-033C-3C5F8B01EA41}" dt="2021-10-19T16:11:23.909" v="0"/>
        <pc:sldMkLst>
          <pc:docMk/>
          <pc:sldMk cId="4037611923" sldId="3334"/>
        </pc:sldMkLst>
        <pc:spChg chg="del">
          <ac:chgData name="Alex Terentiev" userId="S::aterentiev@microsoft.com::b089aebb-68c6-439e-96df-7e98da5a759e" providerId="AD" clId="Web-{E370EA52-8D31-88FB-033C-3C5F8B01EA41}" dt="2021-10-19T16:11:23.909" v="0"/>
          <ac:spMkLst>
            <pc:docMk/>
            <pc:sldMk cId="4037611923" sldId="3334"/>
            <ac:spMk id="4" creationId="{59010F25-7699-490B-BB0B-5282CAEF2526}"/>
          </ac:spMkLst>
        </pc:spChg>
      </pc:sldChg>
    </pc:docChg>
  </pc:docChgLst>
  <pc:docChgLst>
    <pc:chgData name="David Warner" userId="S::davidwarner@microsoft.com::51ffa14d-fdfd-4571-a787-ad4b3bb92711" providerId="AD" clId="Web-{AB628C90-D184-4610-8469-C94CE822B35D}"/>
    <pc:docChg chg="modSld">
      <pc:chgData name="David Warner" userId="S::davidwarner@microsoft.com::51ffa14d-fdfd-4571-a787-ad4b3bb92711" providerId="AD" clId="Web-{AB628C90-D184-4610-8469-C94CE822B35D}" dt="2022-06-29T17:22:54.701" v="30"/>
      <pc:docMkLst>
        <pc:docMk/>
      </pc:docMkLst>
      <pc:sldChg chg="addSp delSp modSp">
        <pc:chgData name="David Warner" userId="S::davidwarner@microsoft.com::51ffa14d-fdfd-4571-a787-ad4b3bb92711" providerId="AD" clId="Web-{AB628C90-D184-4610-8469-C94CE822B35D}" dt="2022-06-29T17:21:28.492" v="27" actId="1076"/>
        <pc:sldMkLst>
          <pc:docMk/>
          <pc:sldMk cId="1812315545" sldId="2134805597"/>
        </pc:sldMkLst>
        <pc:spChg chg="mod">
          <ac:chgData name="David Warner" userId="S::davidwarner@microsoft.com::51ffa14d-fdfd-4571-a787-ad4b3bb92711" providerId="AD" clId="Web-{AB628C90-D184-4610-8469-C94CE822B35D}" dt="2022-06-29T17:21:28.492" v="27" actId="1076"/>
          <ac:spMkLst>
            <pc:docMk/>
            <pc:sldMk cId="1812315545" sldId="2134805597"/>
            <ac:spMk id="2" creationId="{F072EAB5-495D-BB80-8503-EBA0F8F8FCFF}"/>
          </ac:spMkLst>
        </pc:spChg>
        <pc:spChg chg="del">
          <ac:chgData name="David Warner" userId="S::davidwarner@microsoft.com::51ffa14d-fdfd-4571-a787-ad4b3bb92711" providerId="AD" clId="Web-{AB628C90-D184-4610-8469-C94CE822B35D}" dt="2022-06-29T17:20:47.240" v="1"/>
          <ac:spMkLst>
            <pc:docMk/>
            <pc:sldMk cId="1812315545" sldId="2134805597"/>
            <ac:spMk id="3" creationId="{8472D212-E2EA-BB74-5A36-87435CA65001}"/>
          </ac:spMkLst>
        </pc:spChg>
        <pc:spChg chg="add mod">
          <ac:chgData name="David Warner" userId="S::davidwarner@microsoft.com::51ffa14d-fdfd-4571-a787-ad4b3bb92711" providerId="AD" clId="Web-{AB628C90-D184-4610-8469-C94CE822B35D}" dt="2022-06-29T17:21:23.179" v="26" actId="1076"/>
          <ac:spMkLst>
            <pc:docMk/>
            <pc:sldMk cId="1812315545" sldId="2134805597"/>
            <ac:spMk id="4" creationId="{3CDF55D0-D6B5-1937-F179-520E5A479F43}"/>
          </ac:spMkLst>
        </pc:spChg>
        <pc:spChg chg="mod">
          <ac:chgData name="David Warner" userId="S::davidwarner@microsoft.com::51ffa14d-fdfd-4571-a787-ad4b3bb92711" providerId="AD" clId="Web-{AB628C90-D184-4610-8469-C94CE822B35D}" dt="2022-06-29T17:21:17.101" v="25" actId="20577"/>
          <ac:spMkLst>
            <pc:docMk/>
            <pc:sldMk cId="1812315545" sldId="2134805597"/>
            <ac:spMk id="10" creationId="{16E1CB8C-122B-4C5A-8724-D74AEC2B5DEC}"/>
          </ac:spMkLst>
        </pc:spChg>
      </pc:sldChg>
      <pc:sldChg chg="delSp">
        <pc:chgData name="David Warner" userId="S::davidwarner@microsoft.com::51ffa14d-fdfd-4571-a787-ad4b3bb92711" providerId="AD" clId="Web-{AB628C90-D184-4610-8469-C94CE822B35D}" dt="2022-06-29T17:22:54.701" v="30"/>
        <pc:sldMkLst>
          <pc:docMk/>
          <pc:sldMk cId="154491924" sldId="2134805599"/>
        </pc:sldMkLst>
        <pc:spChg chg="del">
          <ac:chgData name="David Warner" userId="S::davidwarner@microsoft.com::51ffa14d-fdfd-4571-a787-ad4b3bb92711" providerId="AD" clId="Web-{AB628C90-D184-4610-8469-C94CE822B35D}" dt="2022-06-29T17:21:38.837" v="28"/>
          <ac:spMkLst>
            <pc:docMk/>
            <pc:sldMk cId="154491924" sldId="2134805599"/>
            <ac:spMk id="4" creationId="{272EFA62-1AF9-B3F6-E6FB-29EF941A49F3}"/>
          </ac:spMkLst>
        </pc:spChg>
        <pc:picChg chg="del">
          <ac:chgData name="David Warner" userId="S::davidwarner@microsoft.com::51ffa14d-fdfd-4571-a787-ad4b3bb92711" providerId="AD" clId="Web-{AB628C90-D184-4610-8469-C94CE822B35D}" dt="2022-06-29T17:22:54.701" v="30"/>
          <ac:picMkLst>
            <pc:docMk/>
            <pc:sldMk cId="154491924" sldId="2134805599"/>
            <ac:picMk id="47" creationId="{020B62F5-5D6F-A1F2-6AB3-D3CC6A1050E0}"/>
          </ac:picMkLst>
        </pc:picChg>
        <pc:picChg chg="del">
          <ac:chgData name="David Warner" userId="S::davidwarner@microsoft.com::51ffa14d-fdfd-4571-a787-ad4b3bb92711" providerId="AD" clId="Web-{AB628C90-D184-4610-8469-C94CE822B35D}" dt="2022-06-29T17:22:54.201" v="29"/>
          <ac:picMkLst>
            <pc:docMk/>
            <pc:sldMk cId="154491924" sldId="2134805599"/>
            <ac:picMk id="54" creationId="{E5C3C0E2-BEE2-7881-9400-64413849EED3}"/>
          </ac:picMkLst>
        </pc:picChg>
      </pc:sldChg>
      <pc:sldChg chg="mod modShow">
        <pc:chgData name="David Warner" userId="S::davidwarner@microsoft.com::51ffa14d-fdfd-4571-a787-ad4b3bb92711" providerId="AD" clId="Web-{AB628C90-D184-4610-8469-C94CE822B35D}" dt="2022-06-29T17:20:43.865" v="0"/>
        <pc:sldMkLst>
          <pc:docMk/>
          <pc:sldMk cId="1954581032" sldId="2134805612"/>
        </pc:sldMkLst>
      </pc:sldChg>
    </pc:docChg>
  </pc:docChgLst>
  <pc:docChgLst>
    <pc:chgData name="Waldemar Mastykarz" userId="S::wmastyka@microsoft.com::8c3ccc08-b2ec-4e63-9b9b-25eb044a606e" providerId="AD" clId="Web-{C099A1EF-99E5-C4ED-49C0-5422764B64CF}"/>
    <pc:docChg chg="modSld">
      <pc:chgData name="Waldemar Mastykarz" userId="S::wmastyka@microsoft.com::8c3ccc08-b2ec-4e63-9b9b-25eb044a606e" providerId="AD" clId="Web-{C099A1EF-99E5-C4ED-49C0-5422764B64CF}" dt="2022-03-22T12:15:02.912" v="168" actId="20577"/>
      <pc:docMkLst>
        <pc:docMk/>
      </pc:docMkLst>
      <pc:sldChg chg="delSp modSp">
        <pc:chgData name="Waldemar Mastykarz" userId="S::wmastyka@microsoft.com::8c3ccc08-b2ec-4e63-9b9b-25eb044a606e" providerId="AD" clId="Web-{C099A1EF-99E5-C4ED-49C0-5422764B64CF}" dt="2022-03-22T12:15:02.912" v="168" actId="20577"/>
        <pc:sldMkLst>
          <pc:docMk/>
          <pc:sldMk cId="2253365439" sldId="1642"/>
        </pc:sldMkLst>
        <pc:spChg chg="mod">
          <ac:chgData name="Waldemar Mastykarz" userId="S::wmastyka@microsoft.com::8c3ccc08-b2ec-4e63-9b9b-25eb044a606e" providerId="AD" clId="Web-{C099A1EF-99E5-C4ED-49C0-5422764B64CF}" dt="2022-03-22T12:15:02.912" v="168" actId="20577"/>
          <ac:spMkLst>
            <pc:docMk/>
            <pc:sldMk cId="2253365439" sldId="1642"/>
            <ac:spMk id="3" creationId="{CBDC9C38-872E-4048-96FE-C321FEF21EC1}"/>
          </ac:spMkLst>
        </pc:spChg>
        <pc:spChg chg="del">
          <ac:chgData name="Waldemar Mastykarz" userId="S::wmastyka@microsoft.com::8c3ccc08-b2ec-4e63-9b9b-25eb044a606e" providerId="AD" clId="Web-{C099A1EF-99E5-C4ED-49C0-5422764B64CF}" dt="2022-03-22T12:11:51.141" v="0"/>
          <ac:spMkLst>
            <pc:docMk/>
            <pc:sldMk cId="2253365439" sldId="1642"/>
            <ac:spMk id="4" creationId="{B9BC03C4-83A6-4338-A178-317E47946A26}"/>
          </ac:spMkLst>
        </pc:spChg>
      </pc:sldChg>
    </pc:docChg>
  </pc:docChgLst>
  <pc:docChgLst>
    <pc:chgData name="Alex Terentiev" userId="S::aterentiev@microsoft.com::b089aebb-68c6-439e-96df-7e98da5a759e" providerId="AD" clId="Web-{A45FEDAE-9C4B-FAA7-82C8-4401D00B7072}"/>
    <pc:docChg chg="modSld">
      <pc:chgData name="Alex Terentiev" userId="S::aterentiev@microsoft.com::b089aebb-68c6-439e-96df-7e98da5a759e" providerId="AD" clId="Web-{A45FEDAE-9C4B-FAA7-82C8-4401D00B7072}" dt="2022-02-07T16:51:28.942" v="0"/>
      <pc:docMkLst>
        <pc:docMk/>
      </pc:docMkLst>
      <pc:sldChg chg="delSp">
        <pc:chgData name="Alex Terentiev" userId="S::aterentiev@microsoft.com::b089aebb-68c6-439e-96df-7e98da5a759e" providerId="AD" clId="Web-{A45FEDAE-9C4B-FAA7-82C8-4401D00B7072}" dt="2022-02-07T16:51:28.942" v="0"/>
        <pc:sldMkLst>
          <pc:docMk/>
          <pc:sldMk cId="4037611923" sldId="3334"/>
        </pc:sldMkLst>
        <pc:spChg chg="del">
          <ac:chgData name="Alex Terentiev" userId="S::aterentiev@microsoft.com::b089aebb-68c6-439e-96df-7e98da5a759e" providerId="AD" clId="Web-{A45FEDAE-9C4B-FAA7-82C8-4401D00B7072}" dt="2022-02-07T16:51:28.942" v="0"/>
          <ac:spMkLst>
            <pc:docMk/>
            <pc:sldMk cId="4037611923" sldId="3334"/>
            <ac:spMk id="4" creationId="{68B86D44-7263-4332-9C80-7C5584B38694}"/>
          </ac:spMkLst>
        </pc:spChg>
      </pc:sldChg>
    </pc:docChg>
  </pc:docChgLst>
  <pc:docChgLst>
    <pc:chgData name="David Warner" userId="S::david_dwarnerii.com#ext#@microsoft.onmicrosoft.com::acafcf14-4098-4a83-9425-e73571277a06" providerId="AD" clId="Web-{F4D8973F-B02F-46BC-A43C-CBE6A59B3B1A}"/>
    <pc:docChg chg="modSld">
      <pc:chgData name="David Warner" userId="S::david_dwarnerii.com#ext#@microsoft.onmicrosoft.com::acafcf14-4098-4a83-9425-e73571277a06" providerId="AD" clId="Web-{F4D8973F-B02F-46BC-A43C-CBE6A59B3B1A}" dt="2022-01-12T22:03:56.317" v="24" actId="20577"/>
      <pc:docMkLst>
        <pc:docMk/>
      </pc:docMkLst>
      <pc:sldChg chg="addSp delSp modSp">
        <pc:chgData name="David Warner" userId="S::david_dwarnerii.com#ext#@microsoft.onmicrosoft.com::acafcf14-4098-4a83-9425-e73571277a06" providerId="AD" clId="Web-{F4D8973F-B02F-46BC-A43C-CBE6A59B3B1A}" dt="2022-01-12T22:03:56.317" v="24" actId="20577"/>
        <pc:sldMkLst>
          <pc:docMk/>
          <pc:sldMk cId="1812315545" sldId="2134805597"/>
        </pc:sldMkLst>
        <pc:spChg chg="mod">
          <ac:chgData name="David Warner" userId="S::david_dwarnerii.com#ext#@microsoft.onmicrosoft.com::acafcf14-4098-4a83-9425-e73571277a06" providerId="AD" clId="Web-{F4D8973F-B02F-46BC-A43C-CBE6A59B3B1A}" dt="2022-01-12T22:03:56.317" v="2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F4D8973F-B02F-46BC-A43C-CBE6A59B3B1A}" dt="2022-01-12T22:03:08.252" v="21"/>
          <ac:picMkLst>
            <pc:docMk/>
            <pc:sldMk cId="1812315545" sldId="2134805597"/>
            <ac:picMk id="2" creationId="{7DB7422F-34D2-484B-A5AD-EFCCAD0BD839}"/>
          </ac:picMkLst>
        </pc:picChg>
        <pc:picChg chg="del">
          <ac:chgData name="David Warner" userId="S::david_dwarnerii.com#ext#@microsoft.onmicrosoft.com::acafcf14-4098-4a83-9425-e73571277a06" providerId="AD" clId="Web-{F4D8973F-B02F-46BC-A43C-CBE6A59B3B1A}" dt="2022-01-12T22:02:43.282" v="16"/>
          <ac:picMkLst>
            <pc:docMk/>
            <pc:sldMk cId="1812315545" sldId="2134805597"/>
            <ac:picMk id="3" creationId="{5A99CBB1-E968-4E18-B685-9C71B27B5F8E}"/>
          </ac:picMkLst>
        </pc:picChg>
      </pc:sldChg>
    </pc:docChg>
  </pc:docChgLst>
  <pc:docChgLst>
    <pc:chgData name="Julie Turner" userId="S::julie.turner_sympraxisconsulting.com#ext#@microsoft.onmicrosoft.com::51f00042-4c48-4111-9ee4-670ef2fc7d0e" providerId="AD" clId="Web-{FA2A3B98-F745-433C-9A3B-3947E07F7A47}"/>
    <pc:docChg chg="modSld">
      <pc:chgData name="Julie Turner" userId="S::julie.turner_sympraxisconsulting.com#ext#@microsoft.onmicrosoft.com::51f00042-4c48-4111-9ee4-670ef2fc7d0e" providerId="AD" clId="Web-{FA2A3B98-F745-433C-9A3B-3947E07F7A47}" dt="2022-06-30T13:44:09.766" v="72" actId="20577"/>
      <pc:docMkLst>
        <pc:docMk/>
      </pc:docMkLst>
      <pc:sldChg chg="modSp">
        <pc:chgData name="Julie Turner" userId="S::julie.turner_sympraxisconsulting.com#ext#@microsoft.onmicrosoft.com::51f00042-4c48-4111-9ee4-670ef2fc7d0e" providerId="AD" clId="Web-{FA2A3B98-F745-433C-9A3B-3947E07F7A47}" dt="2022-06-30T13:44:09.766" v="72" actId="20577"/>
        <pc:sldMkLst>
          <pc:docMk/>
          <pc:sldMk cId="2877399898" sldId="1623"/>
        </pc:sldMkLst>
        <pc:spChg chg="mod">
          <ac:chgData name="Julie Turner" userId="S::julie.turner_sympraxisconsulting.com#ext#@microsoft.onmicrosoft.com::51f00042-4c48-4111-9ee4-670ef2fc7d0e" providerId="AD" clId="Web-{FA2A3B98-F745-433C-9A3B-3947E07F7A47}" dt="2022-06-30T13:44:09.766" v="72" actId="20577"/>
          <ac:spMkLst>
            <pc:docMk/>
            <pc:sldMk cId="2877399898" sldId="1623"/>
            <ac:spMk id="3" creationId="{CBDC9C38-872E-4048-96FE-C321FEF21EC1}"/>
          </ac:spMkLst>
        </pc:spChg>
      </pc:sldChg>
    </pc:docChg>
  </pc:docChgLst>
  <pc:docChgLst>
    <pc:chgData name="Mikael Svenson" userId="965d4e6a-fd22-4d0b-8bb9-2315d7bb356c" providerId="ADAL" clId="{A828ABE4-F1BD-4B91-9D2A-D4C7A73D94E8}"/>
    <pc:docChg chg="custSel modSld">
      <pc:chgData name="Mikael Svenson" userId="965d4e6a-fd22-4d0b-8bb9-2315d7bb356c" providerId="ADAL" clId="{A828ABE4-F1BD-4B91-9D2A-D4C7A73D94E8}" dt="2022-05-03T07:22:09.475" v="0" actId="478"/>
      <pc:docMkLst>
        <pc:docMk/>
      </pc:docMkLst>
      <pc:sldChg chg="delSp mod">
        <pc:chgData name="Mikael Svenson" userId="965d4e6a-fd22-4d0b-8bb9-2315d7bb356c" providerId="ADAL" clId="{A828ABE4-F1BD-4B91-9D2A-D4C7A73D94E8}" dt="2022-05-03T07:22:09.475" v="0" actId="478"/>
        <pc:sldMkLst>
          <pc:docMk/>
          <pc:sldMk cId="2925091645" sldId="2076136308"/>
        </pc:sldMkLst>
        <pc:spChg chg="del">
          <ac:chgData name="Mikael Svenson" userId="965d4e6a-fd22-4d0b-8bb9-2315d7bb356c" providerId="ADAL" clId="{A828ABE4-F1BD-4B91-9D2A-D4C7A73D94E8}" dt="2022-05-03T07:22:09.475" v="0" actId="478"/>
          <ac:spMkLst>
            <pc:docMk/>
            <pc:sldMk cId="2925091645" sldId="2076136308"/>
            <ac:spMk id="30" creationId="{6CE58940-68FA-49CA-9F4C-3D3D9F7420E1}"/>
          </ac:spMkLst>
        </pc:spChg>
      </pc:sldChg>
    </pc:docChg>
  </pc:docChgLst>
  <pc:docChgLst>
    <pc:chgData name="David Warner" userId="S::david_dwarnerii.com#ext#@microsoft.onmicrosoft.com::acafcf14-4098-4a83-9425-e73571277a06" providerId="AD" clId="Web-{C5A5B458-47EA-4278-A773-8866B28D08C7}"/>
    <pc:docChg chg="addSld delSld modSld modSection">
      <pc:chgData name="David Warner" userId="S::david_dwarnerii.com#ext#@microsoft.onmicrosoft.com::acafcf14-4098-4a83-9425-e73571277a06" providerId="AD" clId="Web-{C5A5B458-47EA-4278-A773-8866B28D08C7}" dt="2021-10-06T23:09:10.117" v="151" actId="20577"/>
      <pc:docMkLst>
        <pc:docMk/>
      </pc:docMkLst>
      <pc:sldChg chg="modSp">
        <pc:chgData name="David Warner" userId="S::david_dwarnerii.com#ext#@microsoft.onmicrosoft.com::acafcf14-4098-4a83-9425-e73571277a06" providerId="AD" clId="Web-{C5A5B458-47EA-4278-A773-8866B28D08C7}" dt="2021-10-06T23:09:10.117" v="151" actId="20577"/>
        <pc:sldMkLst>
          <pc:docMk/>
          <pc:sldMk cId="2636939237" sldId="2076137579"/>
        </pc:sldMkLst>
        <pc:spChg chg="mod">
          <ac:chgData name="David Warner" userId="S::david_dwarnerii.com#ext#@microsoft.onmicrosoft.com::acafcf14-4098-4a83-9425-e73571277a06" providerId="AD" clId="Web-{C5A5B458-47EA-4278-A773-8866B28D08C7}" dt="2021-10-06T23:09:10.117" v="151" actId="20577"/>
          <ac:spMkLst>
            <pc:docMk/>
            <pc:sldMk cId="2636939237" sldId="2076137579"/>
            <ac:spMk id="3" creationId="{CBDC9C38-872E-4048-96FE-C321FEF21EC1}"/>
          </ac:spMkLst>
        </pc:spChg>
      </pc:sldChg>
      <pc:sldChg chg="addSp delSp modSp add replId">
        <pc:chgData name="David Warner" userId="S::david_dwarnerii.com#ext#@microsoft.onmicrosoft.com::acafcf14-4098-4a83-9425-e73571277a06" providerId="AD" clId="Web-{C5A5B458-47EA-4278-A773-8866B28D08C7}" dt="2021-10-06T23:08:44.429" v="145"/>
        <pc:sldMkLst>
          <pc:docMk/>
          <pc:sldMk cId="154491924" sldId="2134805599"/>
        </pc:sldMkLst>
        <pc:spChg chg="mod">
          <ac:chgData name="David Warner" userId="S::david_dwarnerii.com#ext#@microsoft.onmicrosoft.com::acafcf14-4098-4a83-9425-e73571277a06" providerId="AD" clId="Web-{C5A5B458-47EA-4278-A773-8866B28D08C7}" dt="2021-10-06T22:51:59.559" v="1" actId="20577"/>
          <ac:spMkLst>
            <pc:docMk/>
            <pc:sldMk cId="154491924" sldId="2134805599"/>
            <ac:spMk id="2" creationId="{4EDF62F3-12E9-44F2-ADF4-F7AEA5750C8C}"/>
          </ac:spMkLst>
        </pc:spChg>
        <pc:spChg chg="mod">
          <ac:chgData name="David Warner" userId="S::david_dwarnerii.com#ext#@microsoft.onmicrosoft.com::acafcf14-4098-4a83-9425-e73571277a06" providerId="AD" clId="Web-{C5A5B458-47EA-4278-A773-8866B28D08C7}" dt="2021-10-06T23:00:36.994" v="110"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C5A5B458-47EA-4278-A773-8866B28D08C7}" dt="2021-10-06T23:08:44.429" v="145"/>
          <ac:spMkLst>
            <pc:docMk/>
            <pc:sldMk cId="154491924" sldId="2134805599"/>
            <ac:spMk id="23" creationId="{D759791D-DBC9-409D-B8A4-9194287189D9}"/>
          </ac:spMkLst>
        </pc:spChg>
        <pc:grpChg chg="add del">
          <ac:chgData name="David Warner" userId="S::david_dwarnerii.com#ext#@microsoft.onmicrosoft.com::acafcf14-4098-4a83-9425-e73571277a06" providerId="AD" clId="Web-{C5A5B458-47EA-4278-A773-8866B28D08C7}" dt="2021-10-06T23:00:40.479" v="112"/>
          <ac:grpSpMkLst>
            <pc:docMk/>
            <pc:sldMk cId="154491924" sldId="2134805599"/>
            <ac:grpSpMk id="4" creationId="{F350EF97-1A18-41DF-9520-28D73C82218E}"/>
          </ac:grpSpMkLst>
        </pc:grpChg>
        <pc:picChg chg="add del mod">
          <ac:chgData name="David Warner" userId="S::david_dwarnerii.com#ext#@microsoft.onmicrosoft.com::acafcf14-4098-4a83-9425-e73571277a06" providerId="AD" clId="Web-{C5A5B458-47EA-4278-A773-8866B28D08C7}" dt="2021-10-06T23:08:21.944" v="141" actId="1076"/>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C5A5B458-47EA-4278-A773-8866B28D08C7}" dt="2021-10-06T23:07:54.599" v="137"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C5A5B458-47EA-4278-A773-8866B28D08C7}" dt="2021-10-06T22:56:28.941" v="50"/>
          <ac:picMkLst>
            <pc:docMk/>
            <pc:sldMk cId="154491924" sldId="2134805599"/>
            <ac:picMk id="32" creationId="{1C8A8DDC-AFDC-463F-9C81-ACFC9D208E3B}"/>
          </ac:picMkLst>
        </pc:picChg>
        <pc:picChg chg="mod">
          <ac:chgData name="David Warner" userId="S::david_dwarnerii.com#ext#@microsoft.onmicrosoft.com::acafcf14-4098-4a83-9425-e73571277a06" providerId="AD" clId="Web-{C5A5B458-47EA-4278-A773-8866B28D08C7}" dt="2021-10-06T22:56:00.597" v="42" actId="1076"/>
          <ac:picMkLst>
            <pc:docMk/>
            <pc:sldMk cId="154491924" sldId="2134805599"/>
            <ac:picMk id="33" creationId="{6B1F3093-F79F-44B1-BE20-443071F6A2F4}"/>
          </ac:picMkLst>
        </pc:picChg>
        <pc:picChg chg="add mod">
          <ac:chgData name="David Warner" userId="S::david_dwarnerii.com#ext#@microsoft.onmicrosoft.com::acafcf14-4098-4a83-9425-e73571277a06" providerId="AD" clId="Web-{C5A5B458-47EA-4278-A773-8866B28D08C7}" dt="2021-10-06T22:59:38.462" v="97" actId="1076"/>
          <ac:picMkLst>
            <pc:docMk/>
            <pc:sldMk cId="154491924" sldId="2134805599"/>
            <ac:picMk id="52" creationId="{D578C850-8787-4B08-A65E-8926E8F26E7E}"/>
          </ac:picMkLst>
        </pc:picChg>
        <pc:picChg chg="del mod">
          <ac:chgData name="David Warner" userId="S::david_dwarnerii.com#ext#@microsoft.onmicrosoft.com::acafcf14-4098-4a83-9425-e73571277a06" providerId="AD" clId="Web-{C5A5B458-47EA-4278-A773-8866B28D08C7}" dt="2021-10-06T22:56:33.144" v="52"/>
          <ac:picMkLst>
            <pc:docMk/>
            <pc:sldMk cId="154491924" sldId="2134805599"/>
            <ac:picMk id="53" creationId="{BBBC493E-5150-458A-AC20-DF479C572EED}"/>
          </ac:picMkLst>
        </pc:picChg>
        <pc:picChg chg="add mod">
          <ac:chgData name="David Warner" userId="S::david_dwarnerii.com#ext#@microsoft.onmicrosoft.com::acafcf14-4098-4a83-9425-e73571277a06" providerId="AD" clId="Web-{C5A5B458-47EA-4278-A773-8866B28D08C7}" dt="2021-10-06T22:59:43.321" v="99" actId="1076"/>
          <ac:picMkLst>
            <pc:docMk/>
            <pc:sldMk cId="154491924" sldId="2134805599"/>
            <ac:picMk id="54" creationId="{2E728196-53AB-4E2B-BA8F-4DB16833AC19}"/>
          </ac:picMkLst>
        </pc:picChg>
        <pc:picChg chg="add mod">
          <ac:chgData name="David Warner" userId="S::david_dwarnerii.com#ext#@microsoft.onmicrosoft.com::acafcf14-4098-4a83-9425-e73571277a06" providerId="AD" clId="Web-{C5A5B458-47EA-4278-A773-8866B28D08C7}" dt="2021-10-06T22:59:57.790" v="101" actId="1076"/>
          <ac:picMkLst>
            <pc:docMk/>
            <pc:sldMk cId="154491924" sldId="2134805599"/>
            <ac:picMk id="55" creationId="{A76FB888-2D21-4092-911E-C5C8B67FFC05}"/>
          </ac:picMkLst>
        </pc:picChg>
        <pc:picChg chg="add mod">
          <ac:chgData name="David Warner" userId="S::david_dwarnerii.com#ext#@microsoft.onmicrosoft.com::acafcf14-4098-4a83-9425-e73571277a06" providerId="AD" clId="Web-{C5A5B458-47EA-4278-A773-8866B28D08C7}" dt="2021-10-06T23:00:02.743" v="103" actId="1076"/>
          <ac:picMkLst>
            <pc:docMk/>
            <pc:sldMk cId="154491924" sldId="2134805599"/>
            <ac:picMk id="56" creationId="{48B372C5-10F8-4C04-A318-141803BB689E}"/>
          </ac:picMkLst>
        </pc:picChg>
        <pc:picChg chg="del">
          <ac:chgData name="David Warner" userId="S::david_dwarnerii.com#ext#@microsoft.onmicrosoft.com::acafcf14-4098-4a83-9425-e73571277a06" providerId="AD" clId="Web-{C5A5B458-47EA-4278-A773-8866B28D08C7}" dt="2021-10-06T22:54:40.563" v="25"/>
          <ac:picMkLst>
            <pc:docMk/>
            <pc:sldMk cId="154491924" sldId="2134805599"/>
            <ac:picMk id="57" creationId="{F75BB09E-985C-4106-AF90-713DE0AD28B6}"/>
          </ac:picMkLst>
        </pc:picChg>
        <pc:picChg chg="mod">
          <ac:chgData name="David Warner" userId="S::david_dwarnerii.com#ext#@microsoft.onmicrosoft.com::acafcf14-4098-4a83-9425-e73571277a06" providerId="AD" clId="Web-{C5A5B458-47EA-4278-A773-8866B28D08C7}" dt="2021-10-06T23:07:29.161" v="13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C5A5B458-47EA-4278-A773-8866B28D08C7}" dt="2021-10-06T23:08:38.507" v="144" actId="14100"/>
          <ac:picMkLst>
            <pc:docMk/>
            <pc:sldMk cId="154491924" sldId="2134805599"/>
            <ac:picMk id="2050" creationId="{4FEF73C7-6A9F-47FE-A7F8-DA46884CE383}"/>
          </ac:picMkLst>
        </pc:picChg>
        <pc:picChg chg="mod">
          <ac:chgData name="David Warner" userId="S::david_dwarnerii.com#ext#@microsoft.onmicrosoft.com::acafcf14-4098-4a83-9425-e73571277a06" providerId="AD" clId="Web-{C5A5B458-47EA-4278-A773-8866B28D08C7}" dt="2021-10-06T23:08:30.788" v="143" actId="1076"/>
          <ac:picMkLst>
            <pc:docMk/>
            <pc:sldMk cId="154491924" sldId="2134805599"/>
            <ac:picMk id="3074" creationId="{252CAE58-EA8A-4A59-96EA-8583C8EFF56A}"/>
          </ac:picMkLst>
        </pc:picChg>
      </pc:sldChg>
      <pc:sldChg chg="add del replId">
        <pc:chgData name="David Warner" userId="S::david_dwarnerii.com#ext#@microsoft.onmicrosoft.com::acafcf14-4098-4a83-9425-e73571277a06" providerId="AD" clId="Web-{C5A5B458-47EA-4278-A773-8866B28D08C7}" dt="2021-10-06T23:09:01.007" v="146"/>
        <pc:sldMkLst>
          <pc:docMk/>
          <pc:sldMk cId="836497518" sldId="2134805600"/>
        </pc:sldMkLst>
      </pc:sldChg>
    </pc:docChg>
  </pc:docChgLst>
  <pc:docChgLst>
    <pc:chgData name="Hugo Bernier" userId="846ef6cd-3f11-462c-a4be-44fff9f1a751" providerId="ADAL" clId="{40DF06A2-E753-42DE-837F-0B565C47108B}"/>
    <pc:docChg chg="undo custSel addSld delSld modSld modSection">
      <pc:chgData name="Hugo Bernier" userId="846ef6cd-3f11-462c-a4be-44fff9f1a751" providerId="ADAL" clId="{40DF06A2-E753-42DE-837F-0B565C47108B}" dt="2022-04-21T14:04:58.095" v="1058" actId="20577"/>
      <pc:docMkLst>
        <pc:docMk/>
      </pc:docMkLst>
      <pc:sldChg chg="modSp mod">
        <pc:chgData name="Hugo Bernier" userId="846ef6cd-3f11-462c-a4be-44fff9f1a751" providerId="ADAL" clId="{40DF06A2-E753-42DE-837F-0B565C47108B}" dt="2022-04-21T14:04:58.095" v="1058" actId="20577"/>
        <pc:sldMkLst>
          <pc:docMk/>
          <pc:sldMk cId="2773584698" sldId="1621"/>
        </pc:sldMkLst>
        <pc:spChg chg="mod">
          <ac:chgData name="Hugo Bernier" userId="846ef6cd-3f11-462c-a4be-44fff9f1a751" providerId="ADAL" clId="{40DF06A2-E753-42DE-837F-0B565C47108B}" dt="2022-04-21T14:04:58.095" v="1058" actId="20577"/>
          <ac:spMkLst>
            <pc:docMk/>
            <pc:sldMk cId="2773584698" sldId="1621"/>
            <ac:spMk id="7" creationId="{6F939F32-4E37-4CA3-B710-00610E5E59D3}"/>
          </ac:spMkLst>
        </pc:spChg>
      </pc:sldChg>
      <pc:sldChg chg="addSp delSp modSp del mod modNotesTx">
        <pc:chgData name="Hugo Bernier" userId="846ef6cd-3f11-462c-a4be-44fff9f1a751" providerId="ADAL" clId="{40DF06A2-E753-42DE-837F-0B565C47108B}" dt="2022-04-21T13:09:27.685" v="1017" actId="2696"/>
        <pc:sldMkLst>
          <pc:docMk/>
          <pc:sldMk cId="3743370006" sldId="2134805602"/>
        </pc:sldMkLst>
        <pc:spChg chg="mod">
          <ac:chgData name="Hugo Bernier" userId="846ef6cd-3f11-462c-a4be-44fff9f1a751" providerId="ADAL" clId="{40DF06A2-E753-42DE-837F-0B565C47108B}" dt="2022-04-21T12:44:15.777" v="648" actId="20577"/>
          <ac:spMkLst>
            <pc:docMk/>
            <pc:sldMk cId="3743370006" sldId="2134805602"/>
            <ac:spMk id="3" creationId="{CBDC9C38-872E-4048-96FE-C321FEF21EC1}"/>
          </ac:spMkLst>
        </pc:spChg>
        <pc:spChg chg="del">
          <ac:chgData name="Hugo Bernier" userId="846ef6cd-3f11-462c-a4be-44fff9f1a751" providerId="ADAL" clId="{40DF06A2-E753-42DE-837F-0B565C47108B}" dt="2022-04-21T12:02:07.848" v="0" actId="478"/>
          <ac:spMkLst>
            <pc:docMk/>
            <pc:sldMk cId="3743370006" sldId="2134805602"/>
            <ac:spMk id="4" creationId="{FFE98978-E71B-BD66-FC50-0701E95BAEA3}"/>
          </ac:spMkLst>
        </pc:spChg>
        <pc:spChg chg="mod">
          <ac:chgData name="Hugo Bernier" userId="846ef6cd-3f11-462c-a4be-44fff9f1a751" providerId="ADAL" clId="{40DF06A2-E753-42DE-837F-0B565C47108B}" dt="2022-04-21T12:29:42.877" v="403" actId="14100"/>
          <ac:spMkLst>
            <pc:docMk/>
            <pc:sldMk cId="3743370006" sldId="2134805602"/>
            <ac:spMk id="5" creationId="{D99E2DB0-70F3-400F-878F-33AE8632B7BC}"/>
          </ac:spMkLst>
        </pc:spChg>
        <pc:spChg chg="add mod">
          <ac:chgData name="Hugo Bernier" userId="846ef6cd-3f11-462c-a4be-44fff9f1a751" providerId="ADAL" clId="{40DF06A2-E753-42DE-837F-0B565C47108B}" dt="2022-04-21T12:27:19.078" v="399" actId="20577"/>
          <ac:spMkLst>
            <pc:docMk/>
            <pc:sldMk cId="3743370006" sldId="2134805602"/>
            <ac:spMk id="23" creationId="{9011FA33-2538-7D62-4C8F-5C39DAD56208}"/>
          </ac:spMkLst>
        </pc:spChg>
        <pc:spChg chg="mod">
          <ac:chgData name="Hugo Bernier" userId="846ef6cd-3f11-462c-a4be-44fff9f1a751" providerId="ADAL" clId="{40DF06A2-E753-42DE-837F-0B565C47108B}" dt="2022-04-21T12:04:43.179" v="2" actId="1076"/>
          <ac:spMkLst>
            <pc:docMk/>
            <pc:sldMk cId="3743370006" sldId="2134805602"/>
            <ac:spMk id="31" creationId="{FCEB65C7-120B-08CD-97FD-FB36810D7D0D}"/>
          </ac:spMkLst>
        </pc:spChg>
        <pc:grpChg chg="del mod">
          <ac:chgData name="Hugo Bernier" userId="846ef6cd-3f11-462c-a4be-44fff9f1a751" providerId="ADAL" clId="{40DF06A2-E753-42DE-837F-0B565C47108B}" dt="2022-04-21T12:07:51.877" v="25" actId="165"/>
          <ac:grpSpMkLst>
            <pc:docMk/>
            <pc:sldMk cId="3743370006" sldId="2134805602"/>
            <ac:grpSpMk id="32" creationId="{379155AE-D6A6-2CCF-D7DD-10EA723D9826}"/>
          </ac:grpSpMkLst>
        </pc:grpChg>
        <pc:picChg chg="del topLvl">
          <ac:chgData name="Hugo Bernier" userId="846ef6cd-3f11-462c-a4be-44fff9f1a751" providerId="ADAL" clId="{40DF06A2-E753-42DE-837F-0B565C47108B}" dt="2022-04-21T12:07:55.014" v="26" actId="478"/>
          <ac:picMkLst>
            <pc:docMk/>
            <pc:sldMk cId="3743370006" sldId="2134805602"/>
            <ac:picMk id="19" creationId="{4BBE953E-2AE6-0CEA-3B59-05B77524EC80}"/>
          </ac:picMkLst>
        </pc:picChg>
        <pc:picChg chg="del topLvl">
          <ac:chgData name="Hugo Bernier" userId="846ef6cd-3f11-462c-a4be-44fff9f1a751" providerId="ADAL" clId="{40DF06A2-E753-42DE-837F-0B565C47108B}" dt="2022-04-21T12:07:56.700" v="28" actId="478"/>
          <ac:picMkLst>
            <pc:docMk/>
            <pc:sldMk cId="3743370006" sldId="2134805602"/>
            <ac:picMk id="20" creationId="{1AD4260F-1B27-65D4-BEF0-75034FB3F313}"/>
          </ac:picMkLst>
        </pc:picChg>
        <pc:picChg chg="del topLvl">
          <ac:chgData name="Hugo Bernier" userId="846ef6cd-3f11-462c-a4be-44fff9f1a751" providerId="ADAL" clId="{40DF06A2-E753-42DE-837F-0B565C47108B}" dt="2022-04-21T12:07:57.669" v="29" actId="478"/>
          <ac:picMkLst>
            <pc:docMk/>
            <pc:sldMk cId="3743370006" sldId="2134805602"/>
            <ac:picMk id="24" creationId="{8CAF8D80-E6EA-E83A-883B-8DAB71FC5E2F}"/>
          </ac:picMkLst>
        </pc:picChg>
        <pc:picChg chg="del topLvl">
          <ac:chgData name="Hugo Bernier" userId="846ef6cd-3f11-462c-a4be-44fff9f1a751" providerId="ADAL" clId="{40DF06A2-E753-42DE-837F-0B565C47108B}" dt="2022-04-21T12:07:55.789" v="27" actId="478"/>
          <ac:picMkLst>
            <pc:docMk/>
            <pc:sldMk cId="3743370006" sldId="2134805602"/>
            <ac:picMk id="25" creationId="{4777C678-6C2F-2908-495D-37C2A6FFDE2C}"/>
          </ac:picMkLst>
        </pc:picChg>
        <pc:picChg chg="add mod">
          <ac:chgData name="Hugo Bernier" userId="846ef6cd-3f11-462c-a4be-44fff9f1a751" providerId="ADAL" clId="{40DF06A2-E753-42DE-837F-0B565C47108B}" dt="2022-04-21T12:31:01.766" v="413" actId="108"/>
          <ac:picMkLst>
            <pc:docMk/>
            <pc:sldMk cId="3743370006" sldId="2134805602"/>
            <ac:picMk id="26" creationId="{83C17172-0079-34A6-9C7A-7D2BB52EAD25}"/>
          </ac:picMkLst>
        </pc:picChg>
        <pc:picChg chg="del topLvl">
          <ac:chgData name="Hugo Bernier" userId="846ef6cd-3f11-462c-a4be-44fff9f1a751" providerId="ADAL" clId="{40DF06A2-E753-42DE-837F-0B565C47108B}" dt="2022-04-21T12:07:58.247" v="30" actId="478"/>
          <ac:picMkLst>
            <pc:docMk/>
            <pc:sldMk cId="3743370006" sldId="2134805602"/>
            <ac:picMk id="29" creationId="{2FB85588-A8DB-30F7-10C5-212A0ABDF6B3}"/>
          </ac:picMkLst>
        </pc:picChg>
        <pc:picChg chg="del topLvl">
          <ac:chgData name="Hugo Bernier" userId="846ef6cd-3f11-462c-a4be-44fff9f1a751" providerId="ADAL" clId="{40DF06A2-E753-42DE-837F-0B565C47108B}" dt="2022-04-21T12:08:25.221" v="39" actId="478"/>
          <ac:picMkLst>
            <pc:docMk/>
            <pc:sldMk cId="3743370006" sldId="2134805602"/>
            <ac:picMk id="30" creationId="{0BE35A48-E421-1749-6B18-D5CB1D009976}"/>
          </ac:picMkLst>
        </pc:picChg>
        <pc:picChg chg="add mod">
          <ac:chgData name="Hugo Bernier" userId="846ef6cd-3f11-462c-a4be-44fff9f1a751" providerId="ADAL" clId="{40DF06A2-E753-42DE-837F-0B565C47108B}" dt="2022-04-21T12:36:45.743" v="556" actId="108"/>
          <ac:picMkLst>
            <pc:docMk/>
            <pc:sldMk cId="3743370006" sldId="2134805602"/>
            <ac:picMk id="33" creationId="{AFA252AD-DBDF-753C-9F09-C798CC282EF0}"/>
          </ac:picMkLst>
        </pc:picChg>
        <pc:picChg chg="mod">
          <ac:chgData name="Hugo Bernier" userId="846ef6cd-3f11-462c-a4be-44fff9f1a751" providerId="ADAL" clId="{40DF06A2-E753-42DE-837F-0B565C47108B}" dt="2022-04-21T12:04:37.678" v="1" actId="1076"/>
          <ac:picMkLst>
            <pc:docMk/>
            <pc:sldMk cId="3743370006" sldId="2134805602"/>
            <ac:picMk id="45" creationId="{78A08874-6278-CB32-E7F2-D2834EEFA8F7}"/>
          </ac:picMkLst>
        </pc:picChg>
        <pc:picChg chg="mod">
          <ac:chgData name="Hugo Bernier" userId="846ef6cd-3f11-462c-a4be-44fff9f1a751" providerId="ADAL" clId="{40DF06A2-E753-42DE-837F-0B565C47108B}" dt="2022-04-21T12:04:37.678" v="1" actId="1076"/>
          <ac:picMkLst>
            <pc:docMk/>
            <pc:sldMk cId="3743370006" sldId="2134805602"/>
            <ac:picMk id="46" creationId="{189F0A85-4189-413D-A0C8-A5F3E2FF1168}"/>
          </ac:picMkLst>
        </pc:picChg>
        <pc:picChg chg="mod">
          <ac:chgData name="Hugo Bernier" userId="846ef6cd-3f11-462c-a4be-44fff9f1a751" providerId="ADAL" clId="{40DF06A2-E753-42DE-837F-0B565C47108B}" dt="2022-04-21T12:04:37.678" v="1" actId="1076"/>
          <ac:picMkLst>
            <pc:docMk/>
            <pc:sldMk cId="3743370006" sldId="2134805602"/>
            <ac:picMk id="47" creationId="{21375090-F5B0-6850-3359-584EB63DAD8C}"/>
          </ac:picMkLst>
        </pc:picChg>
        <pc:picChg chg="mod">
          <ac:chgData name="Hugo Bernier" userId="846ef6cd-3f11-462c-a4be-44fff9f1a751" providerId="ADAL" clId="{40DF06A2-E753-42DE-837F-0B565C47108B}" dt="2022-04-21T12:04:37.678" v="1" actId="1076"/>
          <ac:picMkLst>
            <pc:docMk/>
            <pc:sldMk cId="3743370006" sldId="2134805602"/>
            <ac:picMk id="48" creationId="{BC2590F4-879C-1B5B-9420-25DDC88442EB}"/>
          </ac:picMkLst>
        </pc:picChg>
        <pc:picChg chg="add mod">
          <ac:chgData name="Hugo Bernier" userId="846ef6cd-3f11-462c-a4be-44fff9f1a751" providerId="ADAL" clId="{40DF06A2-E753-42DE-837F-0B565C47108B}" dt="2022-04-21T12:08:23.373" v="38" actId="1076"/>
          <ac:picMkLst>
            <pc:docMk/>
            <pc:sldMk cId="3743370006" sldId="2134805602"/>
            <ac:picMk id="1026" creationId="{AE52BC3A-0458-6B7F-A04D-5EEF9F85E884}"/>
          </ac:picMkLst>
        </pc:picChg>
        <pc:picChg chg="add mod">
          <ac:chgData name="Hugo Bernier" userId="846ef6cd-3f11-462c-a4be-44fff9f1a751" providerId="ADAL" clId="{40DF06A2-E753-42DE-837F-0B565C47108B}" dt="2022-04-21T12:30:40.674" v="408" actId="1076"/>
          <ac:picMkLst>
            <pc:docMk/>
            <pc:sldMk cId="3743370006" sldId="2134805602"/>
            <ac:picMk id="1028" creationId="{83EB1507-B870-11E5-6ACF-DC3004AC30AC}"/>
          </ac:picMkLst>
        </pc:picChg>
        <pc:picChg chg="del topLvl">
          <ac:chgData name="Hugo Bernier" userId="846ef6cd-3f11-462c-a4be-44fff9f1a751" providerId="ADAL" clId="{40DF06A2-E753-42DE-837F-0B565C47108B}" dt="2022-04-21T12:07:59.141" v="31" actId="478"/>
          <ac:picMkLst>
            <pc:docMk/>
            <pc:sldMk cId="3743370006" sldId="2134805602"/>
            <ac:picMk id="1030" creationId="{C4688DC4-DC4C-7832-AB13-07E4C800C889}"/>
          </ac:picMkLst>
        </pc:picChg>
      </pc:sldChg>
      <pc:sldChg chg="addSp modSp add mod modNotesTx">
        <pc:chgData name="Hugo Bernier" userId="846ef6cd-3f11-462c-a4be-44fff9f1a751" providerId="ADAL" clId="{40DF06A2-E753-42DE-837F-0B565C47108B}" dt="2022-04-21T13:14:52.449" v="1024" actId="20577"/>
        <pc:sldMkLst>
          <pc:docMk/>
          <pc:sldMk cId="1183489955" sldId="2145707292"/>
        </pc:sldMkLst>
        <pc:spChg chg="mod">
          <ac:chgData name="Hugo Bernier" userId="846ef6cd-3f11-462c-a4be-44fff9f1a751" providerId="ADAL" clId="{40DF06A2-E753-42DE-837F-0B565C47108B}" dt="2022-04-21T13:08:43.193" v="1013" actId="20577"/>
          <ac:spMkLst>
            <pc:docMk/>
            <pc:sldMk cId="1183489955" sldId="2145707292"/>
            <ac:spMk id="3" creationId="{CBDC9C38-872E-4048-96FE-C321FEF21EC1}"/>
          </ac:spMkLst>
        </pc:spChg>
        <pc:spChg chg="mod ord">
          <ac:chgData name="Hugo Bernier" userId="846ef6cd-3f11-462c-a4be-44fff9f1a751" providerId="ADAL" clId="{40DF06A2-E753-42DE-837F-0B565C47108B}" dt="2022-04-21T13:14:52.449" v="1024" actId="20577"/>
          <ac:spMkLst>
            <pc:docMk/>
            <pc:sldMk cId="1183489955" sldId="2145707292"/>
            <ac:spMk id="23" creationId="{9011FA33-2538-7D62-4C8F-5C39DAD56208}"/>
          </ac:spMkLst>
        </pc:spChg>
        <pc:grpChg chg="add mod">
          <ac:chgData name="Hugo Bernier" userId="846ef6cd-3f11-462c-a4be-44fff9f1a751" providerId="ADAL" clId="{40DF06A2-E753-42DE-837F-0B565C47108B}" dt="2022-04-21T13:09:09.432" v="1015" actId="339"/>
          <ac:grpSpMkLst>
            <pc:docMk/>
            <pc:sldMk cId="1183489955" sldId="2145707292"/>
            <ac:grpSpMk id="20" creationId="{1EF56FF1-4804-1646-CD06-B7FD0A838BA8}"/>
          </ac:grpSpMkLst>
        </pc:grpChg>
        <pc:picChg chg="add mod">
          <ac:chgData name="Hugo Bernier" userId="846ef6cd-3f11-462c-a4be-44fff9f1a751" providerId="ADAL" clId="{40DF06A2-E753-42DE-837F-0B565C47108B}" dt="2022-04-21T12:59:51.814" v="682" actId="108"/>
          <ac:picMkLst>
            <pc:docMk/>
            <pc:sldMk cId="1183489955" sldId="2145707292"/>
            <ac:picMk id="4" creationId="{F84AB307-D957-CCB9-74D8-0598C0950493}"/>
          </ac:picMkLst>
        </pc:picChg>
        <pc:picChg chg="add mod">
          <ac:chgData name="Hugo Bernier" userId="846ef6cd-3f11-462c-a4be-44fff9f1a751" providerId="ADAL" clId="{40DF06A2-E753-42DE-837F-0B565C47108B}" dt="2022-04-21T13:06:10.396" v="962" actId="108"/>
          <ac:picMkLst>
            <pc:docMk/>
            <pc:sldMk cId="1183489955" sldId="2145707292"/>
            <ac:picMk id="19" creationId="{438E574A-BF3E-3316-6A5E-A6F9F7CA37F8}"/>
          </ac:picMkLst>
        </pc:picChg>
        <pc:picChg chg="mod">
          <ac:chgData name="Hugo Bernier" userId="846ef6cd-3f11-462c-a4be-44fff9f1a751" providerId="ADAL" clId="{40DF06A2-E753-42DE-837F-0B565C47108B}" dt="2022-04-21T13:09:54.638" v="1019" actId="1076"/>
          <ac:picMkLst>
            <pc:docMk/>
            <pc:sldMk cId="1183489955" sldId="2145707292"/>
            <ac:picMk id="45" creationId="{78A08874-6278-CB32-E7F2-D2834EEFA8F7}"/>
          </ac:picMkLst>
        </pc:picChg>
        <pc:picChg chg="mod">
          <ac:chgData name="Hugo Bernier" userId="846ef6cd-3f11-462c-a4be-44fff9f1a751" providerId="ADAL" clId="{40DF06A2-E753-42DE-837F-0B565C47108B}" dt="2022-04-21T13:09:47.813" v="1018" actId="1076"/>
          <ac:picMkLst>
            <pc:docMk/>
            <pc:sldMk cId="1183489955" sldId="2145707292"/>
            <ac:picMk id="46" creationId="{189F0A85-4189-413D-A0C8-A5F3E2FF1168}"/>
          </ac:picMkLst>
        </pc:picChg>
        <pc:picChg chg="mod">
          <ac:chgData name="Hugo Bernier" userId="846ef6cd-3f11-462c-a4be-44fff9f1a751" providerId="ADAL" clId="{40DF06A2-E753-42DE-837F-0B565C47108B}" dt="2022-04-21T13:10:03.157" v="1020" actId="1076"/>
          <ac:picMkLst>
            <pc:docMk/>
            <pc:sldMk cId="1183489955" sldId="2145707292"/>
            <ac:picMk id="47" creationId="{21375090-F5B0-6850-3359-584EB63DAD8C}"/>
          </ac:picMkLst>
        </pc:picChg>
      </pc:sldChg>
    </pc:docChg>
  </pc:docChgLst>
  <pc:docChgLst>
    <pc:chgData name="David Warner" userId="51ffa14d-fdfd-4571-a787-ad4b3bb92711" providerId="ADAL" clId="{00C7F800-B209-416A-A692-E7D8680BA5FB}"/>
    <pc:docChg chg="undo custSel modSld">
      <pc:chgData name="David Warner" userId="51ffa14d-fdfd-4571-a787-ad4b3bb92711" providerId="ADAL" clId="{00C7F800-B209-416A-A692-E7D8680BA5FB}" dt="2022-06-13T00:43:46.184" v="284" actId="1076"/>
      <pc:docMkLst>
        <pc:docMk/>
      </pc:docMkLst>
      <pc:sldChg chg="delSp modSp mod">
        <pc:chgData name="David Warner" userId="51ffa14d-fdfd-4571-a787-ad4b3bb92711" providerId="ADAL" clId="{00C7F800-B209-416A-A692-E7D8680BA5FB}" dt="2022-06-02T15:46:03.474" v="84"/>
        <pc:sldMkLst>
          <pc:docMk/>
          <pc:sldMk cId="10702720" sldId="2079"/>
        </pc:sldMkLst>
        <pc:spChg chg="mod">
          <ac:chgData name="David Warner" userId="51ffa14d-fdfd-4571-a787-ad4b3bb92711" providerId="ADAL" clId="{00C7F800-B209-416A-A692-E7D8680BA5FB}" dt="2022-06-02T15:46:03.474" v="84"/>
          <ac:spMkLst>
            <pc:docMk/>
            <pc:sldMk cId="10702720" sldId="2079"/>
            <ac:spMk id="8" creationId="{00000000-0000-0000-0000-000000000000}"/>
          </ac:spMkLst>
        </pc:spChg>
        <pc:picChg chg="del">
          <ac:chgData name="David Warner" userId="51ffa14d-fdfd-4571-a787-ad4b3bb92711" providerId="ADAL" clId="{00C7F800-B209-416A-A692-E7D8680BA5FB}" dt="2022-06-02T15:42:37.262" v="33" actId="478"/>
          <ac:picMkLst>
            <pc:docMk/>
            <pc:sldMk cId="10702720" sldId="2079"/>
            <ac:picMk id="2" creationId="{5490D535-0144-12D1-A700-6FF3FD264081}"/>
          </ac:picMkLst>
        </pc:picChg>
        <pc:picChg chg="mod">
          <ac:chgData name="David Warner" userId="51ffa14d-fdfd-4571-a787-ad4b3bb92711" providerId="ADAL" clId="{00C7F800-B209-416A-A692-E7D8680BA5FB}" dt="2022-06-02T15:42:41.557" v="34" actId="1076"/>
          <ac:picMkLst>
            <pc:docMk/>
            <pc:sldMk cId="10702720" sldId="2079"/>
            <ac:picMk id="11" creationId="{1969CEB2-97BE-4D53-B93F-16FBDB07A39C}"/>
          </ac:picMkLst>
        </pc:picChg>
        <pc:picChg chg="mod">
          <ac:chgData name="David Warner" userId="51ffa14d-fdfd-4571-a787-ad4b3bb92711" providerId="ADAL" clId="{00C7F800-B209-416A-A692-E7D8680BA5FB}" dt="2022-06-02T15:42:41.557" v="34" actId="1076"/>
          <ac:picMkLst>
            <pc:docMk/>
            <pc:sldMk cId="10702720" sldId="2079"/>
            <ac:picMk id="15" creationId="{93E33F33-16F6-44AF-9AC5-57603F31A144}"/>
          </ac:picMkLst>
        </pc:picChg>
        <pc:picChg chg="mod">
          <ac:chgData name="David Warner" userId="51ffa14d-fdfd-4571-a787-ad4b3bb92711" providerId="ADAL" clId="{00C7F800-B209-416A-A692-E7D8680BA5FB}" dt="2022-06-02T15:42:41.557" v="34" actId="1076"/>
          <ac:picMkLst>
            <pc:docMk/>
            <pc:sldMk cId="10702720" sldId="2079"/>
            <ac:picMk id="1026" creationId="{537279A6-8E12-B265-2298-E98CCE75128E}"/>
          </ac:picMkLst>
        </pc:picChg>
      </pc:sldChg>
      <pc:sldChg chg="delSp modSp mod">
        <pc:chgData name="David Warner" userId="51ffa14d-fdfd-4571-a787-ad4b3bb92711" providerId="ADAL" clId="{00C7F800-B209-416A-A692-E7D8680BA5FB}" dt="2022-06-02T15:45:33.657" v="78" actId="1076"/>
        <pc:sldMkLst>
          <pc:docMk/>
          <pc:sldMk cId="778883926" sldId="2076136264"/>
        </pc:sldMkLst>
        <pc:spChg chg="mod">
          <ac:chgData name="David Warner" userId="51ffa14d-fdfd-4571-a787-ad4b3bb92711" providerId="ADAL" clId="{00C7F800-B209-416A-A692-E7D8680BA5FB}" dt="2022-06-02T15:45:23.995" v="75" actId="20577"/>
          <ac:spMkLst>
            <pc:docMk/>
            <pc:sldMk cId="778883926" sldId="2076136264"/>
            <ac:spMk id="14" creationId="{953584C8-8734-42EA-AD16-6AA2B405D249}"/>
          </ac:spMkLst>
        </pc:spChg>
        <pc:picChg chg="del">
          <ac:chgData name="David Warner" userId="51ffa14d-fdfd-4571-a787-ad4b3bb92711" providerId="ADAL" clId="{00C7F800-B209-416A-A692-E7D8680BA5FB}" dt="2022-06-02T15:44:02.742" v="38" actId="478"/>
          <ac:picMkLst>
            <pc:docMk/>
            <pc:sldMk cId="778883926" sldId="2076136264"/>
            <ac:picMk id="3" creationId="{6BE281C8-79B6-B131-8583-A57A4404F56B}"/>
          </ac:picMkLst>
        </pc:picChg>
        <pc:picChg chg="mod">
          <ac:chgData name="David Warner" userId="51ffa14d-fdfd-4571-a787-ad4b3bb92711" providerId="ADAL" clId="{00C7F800-B209-416A-A692-E7D8680BA5FB}" dt="2022-06-02T15:45:32.127" v="77" actId="1076"/>
          <ac:picMkLst>
            <pc:docMk/>
            <pc:sldMk cId="778883926" sldId="2076136264"/>
            <ac:picMk id="10" creationId="{15B0DB46-24E4-45EE-8E26-622D1FA3D4D0}"/>
          </ac:picMkLst>
        </pc:picChg>
        <pc:picChg chg="mod">
          <ac:chgData name="David Warner" userId="51ffa14d-fdfd-4571-a787-ad4b3bb92711" providerId="ADAL" clId="{00C7F800-B209-416A-A692-E7D8680BA5FB}" dt="2022-06-02T15:45:29.006" v="76" actId="1076"/>
          <ac:picMkLst>
            <pc:docMk/>
            <pc:sldMk cId="778883926" sldId="2076136264"/>
            <ac:picMk id="11" creationId="{47158F51-FAAD-4DE3-B803-9B850CB0571E}"/>
          </ac:picMkLst>
        </pc:picChg>
        <pc:picChg chg="mod">
          <ac:chgData name="David Warner" userId="51ffa14d-fdfd-4571-a787-ad4b3bb92711" providerId="ADAL" clId="{00C7F800-B209-416A-A692-E7D8680BA5FB}" dt="2022-06-02T15:45:33.657" v="78" actId="1076"/>
          <ac:picMkLst>
            <pc:docMk/>
            <pc:sldMk cId="778883926" sldId="2076136264"/>
            <ac:picMk id="1026" creationId="{7589D753-3A71-0422-566B-5CB448A69729}"/>
          </ac:picMkLst>
        </pc:picChg>
      </pc:sldChg>
      <pc:sldChg chg="addSp delSp modSp mod">
        <pc:chgData name="David Warner" userId="51ffa14d-fdfd-4571-a787-ad4b3bb92711" providerId="ADAL" clId="{00C7F800-B209-416A-A692-E7D8680BA5FB}" dt="2022-06-13T00:43:46.184" v="284" actId="1076"/>
        <pc:sldMkLst>
          <pc:docMk/>
          <pc:sldMk cId="154491924" sldId="2134805599"/>
        </pc:sldMkLst>
        <pc:spChg chg="mod">
          <ac:chgData name="David Warner" userId="51ffa14d-fdfd-4571-a787-ad4b3bb92711" providerId="ADAL" clId="{00C7F800-B209-416A-A692-E7D8680BA5FB}" dt="2022-06-13T00:42:28.649" v="258"/>
          <ac:spMkLst>
            <pc:docMk/>
            <pc:sldMk cId="154491924" sldId="2134805599"/>
            <ac:spMk id="3" creationId="{CBDC9C38-872E-4048-96FE-C321FEF21EC1}"/>
          </ac:spMkLst>
        </pc:spChg>
        <pc:spChg chg="del mod">
          <ac:chgData name="David Warner" userId="51ffa14d-fdfd-4571-a787-ad4b3bb92711" providerId="ADAL" clId="{00C7F800-B209-416A-A692-E7D8680BA5FB}" dt="2022-06-13T00:38:55.250" v="101" actId="478"/>
          <ac:spMkLst>
            <pc:docMk/>
            <pc:sldMk cId="154491924" sldId="2134805599"/>
            <ac:spMk id="19" creationId="{E3AC6591-9E77-D478-B1A7-089BDD95B5A8}"/>
          </ac:spMkLst>
        </pc:spChg>
        <pc:picChg chg="mod">
          <ac:chgData name="David Warner" userId="51ffa14d-fdfd-4571-a787-ad4b3bb92711" providerId="ADAL" clId="{00C7F800-B209-416A-A692-E7D8680BA5FB}" dt="2022-06-13T00:39:04.272" v="104" actId="1076"/>
          <ac:picMkLst>
            <pc:docMk/>
            <pc:sldMk cId="154491924" sldId="2134805599"/>
            <ac:picMk id="35" creationId="{3EA1BE2F-C398-4574-953D-B75DC66915F8}"/>
          </ac:picMkLst>
        </pc:picChg>
        <pc:picChg chg="add mod">
          <ac:chgData name="David Warner" userId="51ffa14d-fdfd-4571-a787-ad4b3bb92711" providerId="ADAL" clId="{00C7F800-B209-416A-A692-E7D8680BA5FB}" dt="2022-06-13T00:43:36.890" v="280" actId="1076"/>
          <ac:picMkLst>
            <pc:docMk/>
            <pc:sldMk cId="154491924" sldId="2134805599"/>
            <ac:picMk id="47" creationId="{020B62F5-5D6F-A1F2-6AB3-D3CC6A1050E0}"/>
          </ac:picMkLst>
        </pc:picChg>
        <pc:picChg chg="add mod">
          <ac:chgData name="David Warner" userId="51ffa14d-fdfd-4571-a787-ad4b3bb92711" providerId="ADAL" clId="{00C7F800-B209-416A-A692-E7D8680BA5FB}" dt="2022-06-13T00:43:43.460" v="283" actId="14100"/>
          <ac:picMkLst>
            <pc:docMk/>
            <pc:sldMk cId="154491924" sldId="2134805599"/>
            <ac:picMk id="48" creationId="{7E92ECD5-91E9-7DE5-29BD-6A7917F84312}"/>
          </ac:picMkLst>
        </pc:picChg>
        <pc:picChg chg="add mod">
          <ac:chgData name="David Warner" userId="51ffa14d-fdfd-4571-a787-ad4b3bb92711" providerId="ADAL" clId="{00C7F800-B209-416A-A692-E7D8680BA5FB}" dt="2022-06-13T00:43:46.184" v="284" actId="1076"/>
          <ac:picMkLst>
            <pc:docMk/>
            <pc:sldMk cId="154491924" sldId="2134805599"/>
            <ac:picMk id="52" creationId="{8E0A6B0D-D12F-E6A2-0443-320F9C3A0F30}"/>
          </ac:picMkLst>
        </pc:picChg>
        <pc:picChg chg="mod">
          <ac:chgData name="David Warner" userId="51ffa14d-fdfd-4571-a787-ad4b3bb92711" providerId="ADAL" clId="{00C7F800-B209-416A-A692-E7D8680BA5FB}" dt="2022-06-13T00:43:32.219" v="279" actId="1076"/>
          <ac:picMkLst>
            <pc:docMk/>
            <pc:sldMk cId="154491924" sldId="2134805599"/>
            <ac:picMk id="54" creationId="{E5C3C0E2-BEE2-7881-9400-64413849EED3}"/>
          </ac:picMkLst>
        </pc:picChg>
      </pc:sldChg>
      <pc:sldChg chg="modSp mod">
        <pc:chgData name="David Warner" userId="51ffa14d-fdfd-4571-a787-ad4b3bb92711" providerId="ADAL" clId="{00C7F800-B209-416A-A692-E7D8680BA5FB}" dt="2022-06-13T00:36:11.474" v="99" actId="20577"/>
        <pc:sldMkLst>
          <pc:docMk/>
          <pc:sldMk cId="1954581032" sldId="2134805612"/>
        </pc:sldMkLst>
        <pc:spChg chg="mod">
          <ac:chgData name="David Warner" userId="51ffa14d-fdfd-4571-a787-ad4b3bb92711" providerId="ADAL" clId="{00C7F800-B209-416A-A692-E7D8680BA5FB}" dt="2022-06-13T00:36:11.474" v="99" actId="20577"/>
          <ac:spMkLst>
            <pc:docMk/>
            <pc:sldMk cId="1954581032" sldId="2134805612"/>
            <ac:spMk id="14" creationId="{D48B03A6-9931-4060-866B-02B036F803DE}"/>
          </ac:spMkLst>
        </pc:spChg>
      </pc:sldChg>
    </pc:docChg>
  </pc:docChgLst>
  <pc:docChgLst>
    <pc:chgData clId="Web-{105E0D5F-6B0D-4B90-9FA6-A9597CFD9B26}"/>
    <pc:docChg chg="modSld">
      <pc:chgData name="" userId="" providerId="" clId="Web-{105E0D5F-6B0D-4B90-9FA6-A9597CFD9B26}" dt="2021-10-18T15:40:57.163" v="1" actId="20577"/>
      <pc:docMkLst>
        <pc:docMk/>
      </pc:docMkLst>
      <pc:sldChg chg="modSp">
        <pc:chgData name="" userId="" providerId="" clId="Web-{105E0D5F-6B0D-4B90-9FA6-A9597CFD9B26}" dt="2021-10-18T15:40:57.163" v="1" actId="20577"/>
        <pc:sldMkLst>
          <pc:docMk/>
          <pc:sldMk cId="2877399898" sldId="1623"/>
        </pc:sldMkLst>
        <pc:spChg chg="mod">
          <ac:chgData name="" userId="" providerId="" clId="Web-{105E0D5F-6B0D-4B90-9FA6-A9597CFD9B26}" dt="2021-10-18T15:40:57.163" v="1" actId="20577"/>
          <ac:spMkLst>
            <pc:docMk/>
            <pc:sldMk cId="2877399898" sldId="1623"/>
            <ac:spMk id="3" creationId="{CBDC9C38-872E-4048-96FE-C321FEF21EC1}"/>
          </ac:spMkLst>
        </pc:spChg>
      </pc:sldChg>
    </pc:docChg>
  </pc:docChgLst>
  <pc:docChgLst>
    <pc:chgData name="Patrick Rodgers" userId="d219dede-d6b3-4097-a769-454d84f039e8" providerId="ADAL" clId="{9FDB2704-7C8B-4069-B90C-4F09113AB2BF}"/>
    <pc:docChg chg="modSld">
      <pc:chgData name="Patrick Rodgers" userId="d219dede-d6b3-4097-a769-454d84f039e8" providerId="ADAL" clId="{9FDB2704-7C8B-4069-B90C-4F09113AB2BF}" dt="2022-04-07T13:47:31.637" v="0" actId="6549"/>
      <pc:docMkLst>
        <pc:docMk/>
      </pc:docMkLst>
      <pc:sldChg chg="modSp mod">
        <pc:chgData name="Patrick Rodgers" userId="d219dede-d6b3-4097-a769-454d84f039e8" providerId="ADAL" clId="{9FDB2704-7C8B-4069-B90C-4F09113AB2BF}" dt="2022-04-07T13:47:31.637" v="0" actId="6549"/>
        <pc:sldMkLst>
          <pc:docMk/>
          <pc:sldMk cId="2877399898" sldId="1623"/>
        </pc:sldMkLst>
        <pc:spChg chg="mod">
          <ac:chgData name="Patrick Rodgers" userId="d219dede-d6b3-4097-a769-454d84f039e8" providerId="ADAL" clId="{9FDB2704-7C8B-4069-B90C-4F09113AB2BF}" dt="2022-04-07T13:47:31.637" v="0" actId="6549"/>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1A3B974F-AE6D-4583-BCB0-284F2F1599A6}"/>
    <pc:docChg chg="modSld">
      <pc:chgData name="David Warner" userId="S::david_dwarnerii.com#ext#@microsoft.onmicrosoft.com::acafcf14-4098-4a83-9425-e73571277a06" providerId="AD" clId="Web-{1A3B974F-AE6D-4583-BCB0-284F2F1599A6}" dt="2022-01-13T14:58:33.123" v="13" actId="1076"/>
      <pc:docMkLst>
        <pc:docMk/>
      </pc:docMkLst>
      <pc:sldChg chg="addSp delSp modSp">
        <pc:chgData name="David Warner" userId="S::david_dwarnerii.com#ext#@microsoft.onmicrosoft.com::acafcf14-4098-4a83-9425-e73571277a06" providerId="AD" clId="Web-{1A3B974F-AE6D-4583-BCB0-284F2F1599A6}" dt="2022-01-13T14:58:33.123" v="13" actId="1076"/>
        <pc:sldMkLst>
          <pc:docMk/>
          <pc:sldMk cId="915949081" sldId="2134805595"/>
        </pc:sldMkLst>
        <pc:spChg chg="add del mod">
          <ac:chgData name="David Warner" userId="S::david_dwarnerii.com#ext#@microsoft.onmicrosoft.com::acafcf14-4098-4a83-9425-e73571277a06" providerId="AD" clId="Web-{1A3B974F-AE6D-4583-BCB0-284F2F1599A6}" dt="2022-01-13T14:58:22.654" v="8"/>
          <ac:spMkLst>
            <pc:docMk/>
            <pc:sldMk cId="915949081" sldId="2134805595"/>
            <ac:spMk id="4" creationId="{7A73A300-0820-4A37-998F-4484C2C68A05}"/>
          </ac:spMkLst>
        </pc:spChg>
        <pc:picChg chg="add mod">
          <ac:chgData name="David Warner" userId="S::david_dwarnerii.com#ext#@microsoft.onmicrosoft.com::acafcf14-4098-4a83-9425-e73571277a06" providerId="AD" clId="Web-{1A3B974F-AE6D-4583-BCB0-284F2F1599A6}" dt="2022-01-13T14:58:09.404" v="4" actId="688"/>
          <ac:picMkLst>
            <pc:docMk/>
            <pc:sldMk cId="915949081" sldId="2134805595"/>
            <ac:picMk id="3" creationId="{1D9FBE6C-68A0-4EF8-9FF0-4EA479DCA700}"/>
          </ac:picMkLst>
        </pc:picChg>
        <pc:picChg chg="add mod">
          <ac:chgData name="David Warner" userId="S::david_dwarnerii.com#ext#@microsoft.onmicrosoft.com::acafcf14-4098-4a83-9425-e73571277a06" providerId="AD" clId="Web-{1A3B974F-AE6D-4583-BCB0-284F2F1599A6}" dt="2022-01-13T14:58:33.123" v="13" actId="1076"/>
          <ac:picMkLst>
            <pc:docMk/>
            <pc:sldMk cId="915949081" sldId="2134805595"/>
            <ac:picMk id="15" creationId="{A6A02EEC-03BB-43F3-972D-6756FE203459}"/>
          </ac:picMkLst>
        </pc:picChg>
        <pc:picChg chg="del">
          <ac:chgData name="David Warner" userId="S::david_dwarnerii.com#ext#@microsoft.onmicrosoft.com::acafcf14-4098-4a83-9425-e73571277a06" providerId="AD" clId="Web-{1A3B974F-AE6D-4583-BCB0-284F2F1599A6}" dt="2022-01-13T14:58:00.826" v="1"/>
          <ac:picMkLst>
            <pc:docMk/>
            <pc:sldMk cId="915949081" sldId="2134805595"/>
            <ac:picMk id="21" creationId="{B6E23D11-57F8-4B30-859A-32A8A9109DA2}"/>
          </ac:picMkLst>
        </pc:picChg>
      </pc:sldChg>
    </pc:docChg>
  </pc:docChgLst>
  <pc:docChgLst>
    <pc:chgData name="David Warner" userId="S::david_dwarnerii.com#ext#@microsoft.onmicrosoft.com::acafcf14-4098-4a83-9425-e73571277a06" providerId="AD" clId="Web-{73C181CF-138F-4AAC-888E-E408B5216969}"/>
    <pc:docChg chg="delSld modSld modSection">
      <pc:chgData name="David Warner" userId="S::david_dwarnerii.com#ext#@microsoft.onmicrosoft.com::acafcf14-4098-4a83-9425-e73571277a06" providerId="AD" clId="Web-{73C181CF-138F-4AAC-888E-E408B5216969}" dt="2021-10-20T19:44:26.325" v="112" actId="20577"/>
      <pc:docMkLst>
        <pc:docMk/>
      </pc:docMkLst>
      <pc:sldChg chg="addSp modSp">
        <pc:chgData name="David Warner" userId="S::david_dwarnerii.com#ext#@microsoft.onmicrosoft.com::acafcf14-4098-4a83-9425-e73571277a06" providerId="AD" clId="Web-{73C181CF-138F-4AAC-888E-E408B5216969}" dt="2021-10-20T19:41:55.289" v="35" actId="1076"/>
        <pc:sldMkLst>
          <pc:docMk/>
          <pc:sldMk cId="2636939237" sldId="2076137579"/>
        </pc:sldMkLst>
        <pc:picChg chg="mod">
          <ac:chgData name="David Warner" userId="S::david_dwarnerii.com#ext#@microsoft.onmicrosoft.com::acafcf14-4098-4a83-9425-e73571277a06" providerId="AD" clId="Web-{73C181CF-138F-4AAC-888E-E408B5216969}" dt="2021-10-20T19:41:55.289" v="35" actId="1076"/>
          <ac:picMkLst>
            <pc:docMk/>
            <pc:sldMk cId="2636939237" sldId="2076137579"/>
            <ac:picMk id="19" creationId="{9D1148C7-D4C4-427E-9088-298D6AC54E05}"/>
          </ac:picMkLst>
        </pc:picChg>
        <pc:picChg chg="mod">
          <ac:chgData name="David Warner" userId="S::david_dwarnerii.com#ext#@microsoft.onmicrosoft.com::acafcf14-4098-4a83-9425-e73571277a06" providerId="AD" clId="Web-{73C181CF-138F-4AAC-888E-E408B5216969}" dt="2021-10-20T19:41:35.086" v="31" actId="1076"/>
          <ac:picMkLst>
            <pc:docMk/>
            <pc:sldMk cId="2636939237" sldId="2076137579"/>
            <ac:picMk id="23" creationId="{ACE82422-C528-45EB-98F2-1A2A81B879A3}"/>
          </ac:picMkLst>
        </pc:picChg>
        <pc:picChg chg="mod">
          <ac:chgData name="David Warner" userId="S::david_dwarnerii.com#ext#@microsoft.onmicrosoft.com::acafcf14-4098-4a83-9425-e73571277a06" providerId="AD" clId="Web-{73C181CF-138F-4AAC-888E-E408B5216969}" dt="2021-10-20T19:40:21.896" v="16" actId="1076"/>
          <ac:picMkLst>
            <pc:docMk/>
            <pc:sldMk cId="2636939237" sldId="2076137579"/>
            <ac:picMk id="24" creationId="{E3A1445A-21CD-4F8F-B4E4-39B695594F02}"/>
          </ac:picMkLst>
        </pc:picChg>
        <pc:picChg chg="add mod">
          <ac:chgData name="David Warner" userId="S::david_dwarnerii.com#ext#@microsoft.onmicrosoft.com::acafcf14-4098-4a83-9425-e73571277a06" providerId="AD" clId="Web-{73C181CF-138F-4AAC-888E-E408B5216969}" dt="2021-10-20T19:41:26.445" v="29" actId="1076"/>
          <ac:picMkLst>
            <pc:docMk/>
            <pc:sldMk cId="2636939237" sldId="2076137579"/>
            <ac:picMk id="25" creationId="{A4FDB1FC-22A3-4006-B800-47391C8563A6}"/>
          </ac:picMkLst>
        </pc:picChg>
        <pc:picChg chg="add mod">
          <ac:chgData name="David Warner" userId="S::david_dwarnerii.com#ext#@microsoft.onmicrosoft.com::acafcf14-4098-4a83-9425-e73571277a06" providerId="AD" clId="Web-{73C181CF-138F-4AAC-888E-E408B5216969}" dt="2021-10-20T19:26:29.936" v="1" actId="1076"/>
          <ac:picMkLst>
            <pc:docMk/>
            <pc:sldMk cId="2636939237" sldId="2076137579"/>
            <ac:picMk id="52" creationId="{CF3D1E12-E9E6-4A86-9FC7-235AB8E3D39A}"/>
          </ac:picMkLst>
        </pc:picChg>
        <pc:picChg chg="add mod">
          <ac:chgData name="David Warner" userId="S::david_dwarnerii.com#ext#@microsoft.onmicrosoft.com::acafcf14-4098-4a83-9425-e73571277a06" providerId="AD" clId="Web-{73C181CF-138F-4AAC-888E-E408B5216969}" dt="2021-10-20T19:26:35.186" v="3" actId="1076"/>
          <ac:picMkLst>
            <pc:docMk/>
            <pc:sldMk cId="2636939237" sldId="2076137579"/>
            <ac:picMk id="56" creationId="{F10722E0-C750-4C8E-97E9-08292467EB2C}"/>
          </ac:picMkLst>
        </pc:picChg>
        <pc:picChg chg="mod">
          <ac:chgData name="David Warner" userId="S::david_dwarnerii.com#ext#@microsoft.onmicrosoft.com::acafcf14-4098-4a83-9425-e73571277a06" providerId="AD" clId="Web-{73C181CF-138F-4AAC-888E-E408B5216969}" dt="2021-10-20T19:41:46.867" v="33" actId="1076"/>
          <ac:picMkLst>
            <pc:docMk/>
            <pc:sldMk cId="2636939237" sldId="2076137579"/>
            <ac:picMk id="1026" creationId="{39605C1A-6047-414E-8A8C-66E7831DCEA5}"/>
          </ac:picMkLst>
        </pc:picChg>
        <pc:picChg chg="mod">
          <ac:chgData name="David Warner" userId="S::david_dwarnerii.com#ext#@microsoft.onmicrosoft.com::acafcf14-4098-4a83-9425-e73571277a06" providerId="AD" clId="Web-{73C181CF-138F-4AAC-888E-E408B5216969}" dt="2021-10-20T19:40:14.224" v="14" actId="1076"/>
          <ac:picMkLst>
            <pc:docMk/>
            <pc:sldMk cId="2636939237" sldId="2076137579"/>
            <ac:picMk id="2050" creationId="{80CDF1FF-6A8D-42E0-88ED-B802967D6EF3}"/>
          </ac:picMkLst>
        </pc:picChg>
        <pc:picChg chg="mod">
          <ac:chgData name="David Warner" userId="S::david_dwarnerii.com#ext#@microsoft.onmicrosoft.com::acafcf14-4098-4a83-9425-e73571277a06" providerId="AD" clId="Web-{73C181CF-138F-4AAC-888E-E408B5216969}" dt="2021-10-20T19:40:30.115" v="18" actId="1076"/>
          <ac:picMkLst>
            <pc:docMk/>
            <pc:sldMk cId="2636939237" sldId="2076137579"/>
            <ac:picMk id="3074" creationId="{B5A61A99-867E-48A1-9BB6-4EC49CCFB208}"/>
          </ac:picMkLst>
        </pc:picChg>
      </pc:sldChg>
      <pc:sldChg chg="modSp">
        <pc:chgData name="David Warner" userId="S::david_dwarnerii.com#ext#@microsoft.onmicrosoft.com::acafcf14-4098-4a83-9425-e73571277a06" providerId="AD" clId="Web-{73C181CF-138F-4AAC-888E-E408B5216969}" dt="2021-10-20T19:44:26.325" v="112" actId="20577"/>
        <pc:sldMkLst>
          <pc:docMk/>
          <pc:sldMk cId="154491924" sldId="2134805599"/>
        </pc:sldMkLst>
        <pc:spChg chg="mod">
          <ac:chgData name="David Warner" userId="S::david_dwarnerii.com#ext#@microsoft.onmicrosoft.com::acafcf14-4098-4a83-9425-e73571277a06" providerId="AD" clId="Web-{73C181CF-138F-4AAC-888E-E408B5216969}" dt="2021-10-20T19:44:26.325" v="112" actId="20577"/>
          <ac:spMkLst>
            <pc:docMk/>
            <pc:sldMk cId="154491924" sldId="2134805599"/>
            <ac:spMk id="3" creationId="{CBDC9C38-872E-4048-96FE-C321FEF21EC1}"/>
          </ac:spMkLst>
        </pc:spChg>
        <pc:grpChg chg="mod">
          <ac:chgData name="David Warner" userId="S::david_dwarnerii.com#ext#@microsoft.onmicrosoft.com::acafcf14-4098-4a83-9425-e73571277a06" providerId="AD" clId="Web-{73C181CF-138F-4AAC-888E-E408B5216969}" dt="2021-10-20T19:43:22.229" v="37" actId="1076"/>
          <ac:grpSpMkLst>
            <pc:docMk/>
            <pc:sldMk cId="154491924" sldId="2134805599"/>
            <ac:grpSpMk id="4" creationId="{F350EF97-1A18-41DF-9520-28D73C82218E}"/>
          </ac:grpSpMkLst>
        </pc:grpChg>
      </pc:sldChg>
      <pc:sldChg chg="del">
        <pc:chgData name="David Warner" userId="S::david_dwarnerii.com#ext#@microsoft.onmicrosoft.com::acafcf14-4098-4a83-9425-e73571277a06" providerId="AD" clId="Web-{73C181CF-138F-4AAC-888E-E408B5216969}" dt="2021-10-20T19:42:28.353" v="36"/>
        <pc:sldMkLst>
          <pc:docMk/>
          <pc:sldMk cId="1468240901" sldId="2147469561"/>
        </pc:sldMkLst>
      </pc:sldChg>
    </pc:docChg>
  </pc:docChgLst>
  <pc:docChgLst>
    <pc:chgData name="Mikael Svenson" userId="965d4e6a-fd22-4d0b-8bb9-2315d7bb356c" providerId="ADAL" clId="{D9D07DDD-316D-44E0-A984-25B68F706CF8}"/>
    <pc:docChg chg="custSel modSld">
      <pc:chgData name="Mikael Svenson" userId="965d4e6a-fd22-4d0b-8bb9-2315d7bb356c" providerId="ADAL" clId="{D9D07DDD-316D-44E0-A984-25B68F706CF8}" dt="2022-01-25T09:43:23.776" v="0" actId="478"/>
      <pc:docMkLst>
        <pc:docMk/>
      </pc:docMkLst>
      <pc:sldChg chg="delSp mod">
        <pc:chgData name="Mikael Svenson" userId="965d4e6a-fd22-4d0b-8bb9-2315d7bb356c" providerId="ADAL" clId="{D9D07DDD-316D-44E0-A984-25B68F706CF8}" dt="2022-01-25T09:43:23.776" v="0" actId="478"/>
        <pc:sldMkLst>
          <pc:docMk/>
          <pc:sldMk cId="2925091645" sldId="2076136308"/>
        </pc:sldMkLst>
        <pc:spChg chg="del">
          <ac:chgData name="Mikael Svenson" userId="965d4e6a-fd22-4d0b-8bb9-2315d7bb356c" providerId="ADAL" clId="{D9D07DDD-316D-44E0-A984-25B68F706CF8}" dt="2022-01-25T09:43:23.776" v="0" actId="478"/>
          <ac:spMkLst>
            <pc:docMk/>
            <pc:sldMk cId="2925091645" sldId="2076136308"/>
            <ac:spMk id="20" creationId="{FDE9300E-7180-4AD6-AABD-0C4CC7689DDE}"/>
          </ac:spMkLst>
        </pc:spChg>
      </pc:sldChg>
    </pc:docChg>
  </pc:docChgLst>
  <pc:docChgLst>
    <pc:chgData name="Patrick Rodgers" userId="d219dede-d6b3-4097-a769-454d84f039e8" providerId="ADAL" clId="{68559D82-5209-40E7-9B50-8A1EB0A978B2}"/>
    <pc:docChg chg="modSld">
      <pc:chgData name="Patrick Rodgers" userId="d219dede-d6b3-4097-a769-454d84f039e8" providerId="ADAL" clId="{68559D82-5209-40E7-9B50-8A1EB0A978B2}" dt="2022-03-10T14:35:18.643" v="82" actId="1076"/>
      <pc:docMkLst>
        <pc:docMk/>
      </pc:docMkLst>
      <pc:sldChg chg="addSp modSp">
        <pc:chgData name="Patrick Rodgers" userId="d219dede-d6b3-4097-a769-454d84f039e8" providerId="ADAL" clId="{68559D82-5209-40E7-9B50-8A1EB0A978B2}" dt="2022-03-10T14:35:18.643" v="82" actId="1076"/>
        <pc:sldMkLst>
          <pc:docMk/>
          <pc:sldMk cId="287163252" sldId="1567"/>
        </pc:sldMkLst>
        <pc:spChg chg="mod">
          <ac:chgData name="Patrick Rodgers" userId="d219dede-d6b3-4097-a769-454d84f039e8" providerId="ADAL" clId="{68559D82-5209-40E7-9B50-8A1EB0A978B2}" dt="2022-03-10T14:34:47.737" v="74" actId="1076"/>
          <ac:spMkLst>
            <pc:docMk/>
            <pc:sldMk cId="287163252" sldId="1567"/>
            <ac:spMk id="5" creationId="{9B6ECC88-D921-48D6-BA85-F52F354F9C35}"/>
          </ac:spMkLst>
        </pc:spChg>
        <pc:picChg chg="add mod">
          <ac:chgData name="Patrick Rodgers" userId="d219dede-d6b3-4097-a769-454d84f039e8" providerId="ADAL" clId="{68559D82-5209-40E7-9B50-8A1EB0A978B2}" dt="2022-03-10T14:35:18.643" v="82" actId="1076"/>
          <ac:picMkLst>
            <pc:docMk/>
            <pc:sldMk cId="287163252" sldId="1567"/>
            <ac:picMk id="1026" creationId="{2EEBCB4F-7C73-07D0-7528-B79D74389FEA}"/>
          </ac:picMkLst>
        </pc:picChg>
      </pc:sldChg>
      <pc:sldChg chg="modSp mod">
        <pc:chgData name="Patrick Rodgers" userId="d219dede-d6b3-4097-a769-454d84f039e8" providerId="ADAL" clId="{68559D82-5209-40E7-9B50-8A1EB0A978B2}" dt="2022-03-07T21:56:10.040" v="67" actId="1076"/>
        <pc:sldMkLst>
          <pc:docMk/>
          <pc:sldMk cId="2877399898" sldId="1623"/>
        </pc:sldMkLst>
        <pc:spChg chg="mod">
          <ac:chgData name="Patrick Rodgers" userId="d219dede-d6b3-4097-a769-454d84f039e8" providerId="ADAL" clId="{68559D82-5209-40E7-9B50-8A1EB0A978B2}" dt="2022-03-07T21:55:49.559" v="61" actId="108"/>
          <ac:spMkLst>
            <pc:docMk/>
            <pc:sldMk cId="2877399898" sldId="1623"/>
            <ac:spMk id="3" creationId="{CBDC9C38-872E-4048-96FE-C321FEF21EC1}"/>
          </ac:spMkLst>
        </pc:spChg>
        <pc:spChg chg="mod">
          <ac:chgData name="Patrick Rodgers" userId="d219dede-d6b3-4097-a769-454d84f039e8" providerId="ADAL" clId="{68559D82-5209-40E7-9B50-8A1EB0A978B2}" dt="2022-03-07T21:56:10.040" v="67" actId="1076"/>
          <ac:spMkLst>
            <pc:docMk/>
            <pc:sldMk cId="2877399898" sldId="1623"/>
            <ac:spMk id="4" creationId="{0F2C6B73-B0A6-488E-8A1A-A974C7EB72F2}"/>
          </ac:spMkLst>
        </pc:spChg>
      </pc:sldChg>
    </pc:docChg>
  </pc:docChgLst>
  <pc:docChgLst>
    <pc:chgData name="Julie Turner" userId="S::julie.turner_sympraxisconsulting.com#ext#@microsoft.onmicrosoft.com::51f00042-4c48-4111-9ee4-670ef2fc7d0e" providerId="AD" clId="Web-{894F621D-B4D4-4386-8318-7CA4A9C962DA}"/>
    <pc:docChg chg="modSld">
      <pc:chgData name="Julie Turner" userId="S::julie.turner_sympraxisconsulting.com#ext#@microsoft.onmicrosoft.com::51f00042-4c48-4111-9ee4-670ef2fc7d0e" providerId="AD" clId="Web-{894F621D-B4D4-4386-8318-7CA4A9C962DA}" dt="2022-01-11T15:36:34.175" v="1"/>
      <pc:docMkLst>
        <pc:docMk/>
      </pc:docMkLst>
      <pc:sldChg chg="delSp modSp">
        <pc:chgData name="Julie Turner" userId="S::julie.turner_sympraxisconsulting.com#ext#@microsoft.onmicrosoft.com::51f00042-4c48-4111-9ee4-670ef2fc7d0e" providerId="AD" clId="Web-{894F621D-B4D4-4386-8318-7CA4A9C962DA}" dt="2022-01-11T15:36:34.175" v="1"/>
        <pc:sldMkLst>
          <pc:docMk/>
          <pc:sldMk cId="2877399898" sldId="1623"/>
        </pc:sldMkLst>
        <pc:spChg chg="del mod">
          <ac:chgData name="Julie Turner" userId="S::julie.turner_sympraxisconsulting.com#ext#@microsoft.onmicrosoft.com::51f00042-4c48-4111-9ee4-670ef2fc7d0e" providerId="AD" clId="Web-{894F621D-B4D4-4386-8318-7CA4A9C962DA}" dt="2022-01-11T15:36:34.175" v="1"/>
          <ac:spMkLst>
            <pc:docMk/>
            <pc:sldMk cId="2877399898" sldId="1623"/>
            <ac:spMk id="138" creationId="{964A60B0-6816-4A65-A2BA-BD76230378AA}"/>
          </ac:spMkLst>
        </pc:spChg>
      </pc:sldChg>
    </pc:docChg>
  </pc:docChgLst>
  <pc:docChgLst>
    <pc:chgData name="David Warner" userId="S::david_dwarnerii.com#ext#@microsoft.onmicrosoft.com::acafcf14-4098-4a83-9425-e73571277a06" providerId="AD" clId="Web-{AD49CBC3-85B9-4E70-AF98-611E96617D21}"/>
    <pc:docChg chg="modSld">
      <pc:chgData name="David Warner" userId="S::david_dwarnerii.com#ext#@microsoft.onmicrosoft.com::acafcf14-4098-4a83-9425-e73571277a06" providerId="AD" clId="Web-{AD49CBC3-85B9-4E70-AF98-611E96617D21}" dt="2021-11-03T14:30:10.948" v="6"/>
      <pc:docMkLst>
        <pc:docMk/>
      </pc:docMkLst>
      <pc:sldChg chg="delSp modSp">
        <pc:chgData name="David Warner" userId="S::david_dwarnerii.com#ext#@microsoft.onmicrosoft.com::acafcf14-4098-4a83-9425-e73571277a06" providerId="AD" clId="Web-{AD49CBC3-85B9-4E70-AF98-611E96617D21}" dt="2021-11-03T14:30:10.948" v="6"/>
        <pc:sldMkLst>
          <pc:docMk/>
          <pc:sldMk cId="1812315545" sldId="2134805597"/>
        </pc:sldMkLst>
        <pc:spChg chg="del mod">
          <ac:chgData name="David Warner" userId="S::david_dwarnerii.com#ext#@microsoft.onmicrosoft.com::acafcf14-4098-4a83-9425-e73571277a06" providerId="AD" clId="Web-{AD49CBC3-85B9-4E70-AF98-611E96617D21}" dt="2021-11-03T14:30:10.948" v="6"/>
          <ac:spMkLst>
            <pc:docMk/>
            <pc:sldMk cId="1812315545" sldId="2134805597"/>
            <ac:spMk id="2" creationId="{580A9156-04A0-4676-A97D-9F855527A2FD}"/>
          </ac:spMkLst>
        </pc:spChg>
        <pc:spChg chg="mod">
          <ac:chgData name="David Warner" userId="S::david_dwarnerii.com#ext#@microsoft.onmicrosoft.com::acafcf14-4098-4a83-9425-e73571277a06" providerId="AD" clId="Web-{AD49CBC3-85B9-4E70-AF98-611E96617D21}" dt="2021-11-03T14:30:08.089" v="4" actId="20577"/>
          <ac:spMkLst>
            <pc:docMk/>
            <pc:sldMk cId="1812315545" sldId="2134805597"/>
            <ac:spMk id="10" creationId="{16E1CB8C-122B-4C5A-8724-D74AEC2B5DEC}"/>
          </ac:spMkLst>
        </pc:spChg>
      </pc:sldChg>
    </pc:docChg>
  </pc:docChgLst>
  <pc:docChgLst>
    <pc:chgData name="Vesa Juvonen" userId="c7243be1-99a3-4752-ab2a-0cf698cf8236" providerId="ADAL" clId="{58E2DCCA-087F-4CE3-8281-CA60AE04780F}"/>
    <pc:docChg chg="undo custSel modSld">
      <pc:chgData name="Vesa Juvonen" userId="c7243be1-99a3-4752-ab2a-0cf698cf8236" providerId="ADAL" clId="{58E2DCCA-087F-4CE3-8281-CA60AE04780F}" dt="2022-06-16T08:07:52.179" v="128" actId="1076"/>
      <pc:docMkLst>
        <pc:docMk/>
      </pc:docMkLst>
      <pc:sldChg chg="modSp mod">
        <pc:chgData name="Vesa Juvonen" userId="c7243be1-99a3-4752-ab2a-0cf698cf8236" providerId="ADAL" clId="{58E2DCCA-087F-4CE3-8281-CA60AE04780F}" dt="2022-06-16T08:02:07.464" v="6" actId="1076"/>
        <pc:sldMkLst>
          <pc:docMk/>
          <pc:sldMk cId="1812315545" sldId="2134805597"/>
        </pc:sldMkLst>
        <pc:spChg chg="mod">
          <ac:chgData name="Vesa Juvonen" userId="c7243be1-99a3-4752-ab2a-0cf698cf8236" providerId="ADAL" clId="{58E2DCCA-087F-4CE3-8281-CA60AE04780F}" dt="2022-06-16T08:02:07.464" v="6" actId="1076"/>
          <ac:spMkLst>
            <pc:docMk/>
            <pc:sldMk cId="1812315545" sldId="2134805597"/>
            <ac:spMk id="2" creationId="{F072EAB5-495D-BB80-8503-EBA0F8F8FCFF}"/>
          </ac:spMkLst>
        </pc:spChg>
      </pc:sldChg>
      <pc:sldChg chg="addSp delSp modSp mod">
        <pc:chgData name="Vesa Juvonen" userId="c7243be1-99a3-4752-ab2a-0cf698cf8236" providerId="ADAL" clId="{58E2DCCA-087F-4CE3-8281-CA60AE04780F}" dt="2022-06-16T08:07:52.179" v="128" actId="1076"/>
        <pc:sldMkLst>
          <pc:docMk/>
          <pc:sldMk cId="837812005" sldId="2134805600"/>
        </pc:sldMkLst>
        <pc:spChg chg="del">
          <ac:chgData name="Vesa Juvonen" userId="c7243be1-99a3-4752-ab2a-0cf698cf8236" providerId="ADAL" clId="{58E2DCCA-087F-4CE3-8281-CA60AE04780F}" dt="2022-06-16T08:05:44.382" v="46" actId="478"/>
          <ac:spMkLst>
            <pc:docMk/>
            <pc:sldMk cId="837812005" sldId="2134805600"/>
            <ac:spMk id="3" creationId="{3949BA4F-2F4D-9782-730F-71D351516AF7}"/>
          </ac:spMkLst>
        </pc:spChg>
        <pc:spChg chg="mod">
          <ac:chgData name="Vesa Juvonen" userId="c7243be1-99a3-4752-ab2a-0cf698cf8236" providerId="ADAL" clId="{58E2DCCA-087F-4CE3-8281-CA60AE04780F}" dt="2022-06-16T08:07:52.179" v="128" actId="1076"/>
          <ac:spMkLst>
            <pc:docMk/>
            <pc:sldMk cId="837812005" sldId="2134805600"/>
            <ac:spMk id="6" creationId="{91480DE8-A5FC-05F5-A4B9-B05D4D650380}"/>
          </ac:spMkLst>
        </pc:spChg>
        <pc:spChg chg="add mod">
          <ac:chgData name="Vesa Juvonen" userId="c7243be1-99a3-4752-ab2a-0cf698cf8236" providerId="ADAL" clId="{58E2DCCA-087F-4CE3-8281-CA60AE04780F}" dt="2022-06-16T08:07:09.749" v="85" actId="20577"/>
          <ac:spMkLst>
            <pc:docMk/>
            <pc:sldMk cId="837812005" sldId="2134805600"/>
            <ac:spMk id="8" creationId="{5F8A841A-BE41-C758-D9AB-E14915EC68F4}"/>
          </ac:spMkLst>
        </pc:spChg>
        <pc:spChg chg="add mod">
          <ac:chgData name="Vesa Juvonen" userId="c7243be1-99a3-4752-ab2a-0cf698cf8236" providerId="ADAL" clId="{58E2DCCA-087F-4CE3-8281-CA60AE04780F}" dt="2022-06-16T08:07:21.783" v="91" actId="6549"/>
          <ac:spMkLst>
            <pc:docMk/>
            <pc:sldMk cId="837812005" sldId="2134805600"/>
            <ac:spMk id="9" creationId="{792D7D7A-5B61-E19C-DE18-0A2970824E3D}"/>
          </ac:spMkLst>
        </pc:spChg>
        <pc:spChg chg="mod">
          <ac:chgData name="Vesa Juvonen" userId="c7243be1-99a3-4752-ab2a-0cf698cf8236" providerId="ADAL" clId="{58E2DCCA-087F-4CE3-8281-CA60AE04780F}" dt="2022-06-16T08:06:10.061" v="56" actId="1076"/>
          <ac:spMkLst>
            <pc:docMk/>
            <pc:sldMk cId="837812005" sldId="2134805600"/>
            <ac:spMk id="10" creationId="{7C816919-6E6A-4402-ADE3-B85F4ACC0DF0}"/>
          </ac:spMkLst>
        </pc:spChg>
        <pc:spChg chg="del">
          <ac:chgData name="Vesa Juvonen" userId="c7243be1-99a3-4752-ab2a-0cf698cf8236" providerId="ADAL" clId="{58E2DCCA-087F-4CE3-8281-CA60AE04780F}" dt="2022-06-16T08:05:58.820" v="51" actId="478"/>
          <ac:spMkLst>
            <pc:docMk/>
            <pc:sldMk cId="837812005" sldId="2134805600"/>
            <ac:spMk id="11" creationId="{DD1EFCA9-4FF7-4A10-ADF6-446C2EFBF31A}"/>
          </ac:spMkLst>
        </pc:spChg>
        <pc:spChg chg="del">
          <ac:chgData name="Vesa Juvonen" userId="c7243be1-99a3-4752-ab2a-0cf698cf8236" providerId="ADAL" clId="{58E2DCCA-087F-4CE3-8281-CA60AE04780F}" dt="2022-06-16T08:06:00.381" v="52" actId="478"/>
          <ac:spMkLst>
            <pc:docMk/>
            <pc:sldMk cId="837812005" sldId="2134805600"/>
            <ac:spMk id="13" creationId="{7AA2E7E3-A92D-4FCB-B885-E5910601438B}"/>
          </ac:spMkLst>
        </pc:spChg>
        <pc:spChg chg="del">
          <ac:chgData name="Vesa Juvonen" userId="c7243be1-99a3-4752-ab2a-0cf698cf8236" providerId="ADAL" clId="{58E2DCCA-087F-4CE3-8281-CA60AE04780F}" dt="2022-06-16T08:06:02.015" v="53" actId="478"/>
          <ac:spMkLst>
            <pc:docMk/>
            <pc:sldMk cId="837812005" sldId="2134805600"/>
            <ac:spMk id="15" creationId="{08825732-C0E3-43AF-B051-FA356CD27A34}"/>
          </ac:spMkLst>
        </pc:spChg>
        <pc:spChg chg="add mod">
          <ac:chgData name="Vesa Juvonen" userId="c7243be1-99a3-4752-ab2a-0cf698cf8236" providerId="ADAL" clId="{58E2DCCA-087F-4CE3-8281-CA60AE04780F}" dt="2022-06-16T08:07:18.518" v="89" actId="20577"/>
          <ac:spMkLst>
            <pc:docMk/>
            <pc:sldMk cId="837812005" sldId="2134805600"/>
            <ac:spMk id="17" creationId="{F1E7D341-ACA5-5D51-1117-938EE8397606}"/>
          </ac:spMkLst>
        </pc:spChg>
        <pc:spChg chg="add mod">
          <ac:chgData name="Vesa Juvonen" userId="c7243be1-99a3-4752-ab2a-0cf698cf8236" providerId="ADAL" clId="{58E2DCCA-087F-4CE3-8281-CA60AE04780F}" dt="2022-06-16T08:07:14.780" v="87" actId="20577"/>
          <ac:spMkLst>
            <pc:docMk/>
            <pc:sldMk cId="837812005" sldId="2134805600"/>
            <ac:spMk id="19" creationId="{B63C4345-583B-697F-1922-18888AC94030}"/>
          </ac:spMkLst>
        </pc:spChg>
        <pc:spChg chg="add mod">
          <ac:chgData name="Vesa Juvonen" userId="c7243be1-99a3-4752-ab2a-0cf698cf8236" providerId="ADAL" clId="{58E2DCCA-087F-4CE3-8281-CA60AE04780F}" dt="2022-06-16T08:07:27.341" v="97" actId="20577"/>
          <ac:spMkLst>
            <pc:docMk/>
            <pc:sldMk cId="837812005" sldId="2134805600"/>
            <ac:spMk id="21" creationId="{63295C31-4DEA-A971-DD41-7FC9B9206B07}"/>
          </ac:spMkLst>
        </pc:spChg>
        <pc:picChg chg="del">
          <ac:chgData name="Vesa Juvonen" userId="c7243be1-99a3-4752-ab2a-0cf698cf8236" providerId="ADAL" clId="{58E2DCCA-087F-4CE3-8281-CA60AE04780F}" dt="2022-06-16T08:05:46.052" v="47" actId="478"/>
          <ac:picMkLst>
            <pc:docMk/>
            <pc:sldMk cId="837812005" sldId="2134805600"/>
            <ac:picMk id="5" creationId="{60E18F9F-2D79-2936-6F81-0463D89A05D7}"/>
          </ac:picMkLst>
        </pc:picChg>
        <pc:picChg chg="add mod ord">
          <ac:chgData name="Vesa Juvonen" userId="c7243be1-99a3-4752-ab2a-0cf698cf8236" providerId="ADAL" clId="{58E2DCCA-087F-4CE3-8281-CA60AE04780F}" dt="2022-06-16T08:07:46.657" v="126" actId="167"/>
          <ac:picMkLst>
            <pc:docMk/>
            <pc:sldMk cId="837812005" sldId="2134805600"/>
            <ac:picMk id="7" creationId="{74773C76-25A4-6EDA-0B22-5116664991BF}"/>
          </ac:picMkLst>
        </pc:picChg>
      </pc:sldChg>
      <pc:sldChg chg="delSp modSp mod">
        <pc:chgData name="Vesa Juvonen" userId="c7243be1-99a3-4752-ab2a-0cf698cf8236" providerId="ADAL" clId="{58E2DCCA-087F-4CE3-8281-CA60AE04780F}" dt="2022-06-16T08:03:06.131" v="45" actId="20577"/>
        <pc:sldMkLst>
          <pc:docMk/>
          <pc:sldMk cId="3452186815" sldId="2134805611"/>
        </pc:sldMkLst>
        <pc:spChg chg="del">
          <ac:chgData name="Vesa Juvonen" userId="c7243be1-99a3-4752-ab2a-0cf698cf8236" providerId="ADAL" clId="{58E2DCCA-087F-4CE3-8281-CA60AE04780F}" dt="2022-06-16T08:02:32.972" v="8" actId="478"/>
          <ac:spMkLst>
            <pc:docMk/>
            <pc:sldMk cId="3452186815" sldId="2134805611"/>
            <ac:spMk id="4" creationId="{CEFCE067-9F0E-7961-298D-6BB67D752DC3}"/>
          </ac:spMkLst>
        </pc:spChg>
        <pc:spChg chg="mod">
          <ac:chgData name="Vesa Juvonen" userId="c7243be1-99a3-4752-ab2a-0cf698cf8236" providerId="ADAL" clId="{58E2DCCA-087F-4CE3-8281-CA60AE04780F}" dt="2022-06-16T08:03:06.131" v="45" actId="20577"/>
          <ac:spMkLst>
            <pc:docMk/>
            <pc:sldMk cId="3452186815" sldId="2134805611"/>
            <ac:spMk id="12" creationId="{24EC370B-AF62-4FF0-9567-91771F6DF07D}"/>
          </ac:spMkLst>
        </pc:spChg>
      </pc:sldChg>
      <pc:sldChg chg="delSp mod">
        <pc:chgData name="Vesa Juvonen" userId="c7243be1-99a3-4752-ab2a-0cf698cf8236" providerId="ADAL" clId="{58E2DCCA-087F-4CE3-8281-CA60AE04780F}" dt="2022-06-16T08:02:22.876" v="7" actId="478"/>
        <pc:sldMkLst>
          <pc:docMk/>
          <pc:sldMk cId="3610024156" sldId="2145707298"/>
        </pc:sldMkLst>
        <pc:spChg chg="del">
          <ac:chgData name="Vesa Juvonen" userId="c7243be1-99a3-4752-ab2a-0cf698cf8236" providerId="ADAL" clId="{58E2DCCA-087F-4CE3-8281-CA60AE04780F}" dt="2022-06-16T08:02:22.876" v="7" actId="478"/>
          <ac:spMkLst>
            <pc:docMk/>
            <pc:sldMk cId="3610024156" sldId="2145707298"/>
            <ac:spMk id="7" creationId="{3A0C087D-C880-788C-E0E3-4C7F7858DEED}"/>
          </ac:spMkLst>
        </pc:spChg>
      </pc:sldChg>
      <pc:sldChg chg="modSp mod">
        <pc:chgData name="Vesa Juvonen" userId="c7243be1-99a3-4752-ab2a-0cf698cf8236" providerId="ADAL" clId="{58E2DCCA-087F-4CE3-8281-CA60AE04780F}" dt="2022-06-16T08:01:35.301" v="2" actId="20577"/>
        <pc:sldMkLst>
          <pc:docMk/>
          <pc:sldMk cId="4180230614" sldId="2145707299"/>
        </pc:sldMkLst>
        <pc:spChg chg="mod">
          <ac:chgData name="Vesa Juvonen" userId="c7243be1-99a3-4752-ab2a-0cf698cf8236" providerId="ADAL" clId="{58E2DCCA-087F-4CE3-8281-CA60AE04780F}" dt="2022-06-16T08:01:35.301" v="2" actId="20577"/>
          <ac:spMkLst>
            <pc:docMk/>
            <pc:sldMk cId="4180230614" sldId="2145707299"/>
            <ac:spMk id="8" creationId="{00000000-0000-0000-0000-000000000000}"/>
          </ac:spMkLst>
        </pc:spChg>
      </pc:sldChg>
    </pc:docChg>
  </pc:docChgLst>
  <pc:docChgLst>
    <pc:chgData name="Julie Turner" userId="S::julie.turner_sympraxisconsulting.com#ext#@microsoft.onmicrosoft.com::51f00042-4c48-4111-9ee4-670ef2fc7d0e" providerId="AD" clId="Web-{8E6FE0F6-68C3-4C1C-BB63-5BD720038776}"/>
    <pc:docChg chg="modSld">
      <pc:chgData name="Julie Turner" userId="S::julie.turner_sympraxisconsulting.com#ext#@microsoft.onmicrosoft.com::51f00042-4c48-4111-9ee4-670ef2fc7d0e" providerId="AD" clId="Web-{8E6FE0F6-68C3-4C1C-BB63-5BD720038776}" dt="2022-03-22T20:07:33.238" v="4" actId="20577"/>
      <pc:docMkLst>
        <pc:docMk/>
      </pc:docMkLst>
      <pc:sldChg chg="delSp modSp">
        <pc:chgData name="Julie Turner" userId="S::julie.turner_sympraxisconsulting.com#ext#@microsoft.onmicrosoft.com::51f00042-4c48-4111-9ee4-670ef2fc7d0e" providerId="AD" clId="Web-{8E6FE0F6-68C3-4C1C-BB63-5BD720038776}" dt="2022-03-22T20:07:33.238" v="4" actId="20577"/>
        <pc:sldMkLst>
          <pc:docMk/>
          <pc:sldMk cId="2877399898" sldId="1623"/>
        </pc:sldMkLst>
        <pc:spChg chg="mod">
          <ac:chgData name="Julie Turner" userId="S::julie.turner_sympraxisconsulting.com#ext#@microsoft.onmicrosoft.com::51f00042-4c48-4111-9ee4-670ef2fc7d0e" providerId="AD" clId="Web-{8E6FE0F6-68C3-4C1C-BB63-5BD720038776}" dt="2022-03-22T20:07:33.238" v="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E6FE0F6-68C3-4C1C-BB63-5BD720038776}" dt="2022-03-22T20:07:14.144" v="0"/>
          <ac:spMkLst>
            <pc:docMk/>
            <pc:sldMk cId="2877399898" sldId="1623"/>
            <ac:spMk id="138" creationId="{DD57B4EA-BC5D-4247-8817-88BC7ACC5053}"/>
          </ac:spMkLst>
        </pc:spChg>
      </pc:sldChg>
    </pc:docChg>
  </pc:docChgLst>
  <pc:docChgLst>
    <pc:chgData name="Hugo Bernier" userId="846ef6cd-3f11-462c-a4be-44fff9f1a751" providerId="ADAL" clId="{44718BC6-8095-4B3F-9FFF-38C1F8FA16D4}"/>
    <pc:docChg chg="undo custSel addSld delSld modSld sldOrd addSection modSection">
      <pc:chgData name="Hugo Bernier" userId="846ef6cd-3f11-462c-a4be-44fff9f1a751" providerId="ADAL" clId="{44718BC6-8095-4B3F-9FFF-38C1F8FA16D4}" dt="2022-06-02T14:09:17.041" v="615" actId="20577"/>
      <pc:docMkLst>
        <pc:docMk/>
      </pc:docMkLst>
      <pc:sldChg chg="addSp modSp mod ord">
        <pc:chgData name="Hugo Bernier" userId="846ef6cd-3f11-462c-a4be-44fff9f1a751" providerId="ADAL" clId="{44718BC6-8095-4B3F-9FFF-38C1F8FA16D4}" dt="2022-06-02T13:49:02.228" v="458" actId="20577"/>
        <pc:sldMkLst>
          <pc:docMk/>
          <pc:sldMk cId="287163252" sldId="1567"/>
        </pc:sldMkLst>
        <pc:spChg chg="add mod">
          <ac:chgData name="Hugo Bernier" userId="846ef6cd-3f11-462c-a4be-44fff9f1a751" providerId="ADAL" clId="{44718BC6-8095-4B3F-9FFF-38C1F8FA16D4}" dt="2022-06-02T13:49:02.228" v="458" actId="20577"/>
          <ac:spMkLst>
            <pc:docMk/>
            <pc:sldMk cId="287163252" sldId="1567"/>
            <ac:spMk id="3" creationId="{6D97D700-17A0-F2CF-E6A1-7C6ACCCDF2B6}"/>
          </ac:spMkLst>
        </pc:spChg>
      </pc:sldChg>
      <pc:sldChg chg="addSp delSp modSp mod modNotesTx">
        <pc:chgData name="Hugo Bernier" userId="846ef6cd-3f11-462c-a4be-44fff9f1a751" providerId="ADAL" clId="{44718BC6-8095-4B3F-9FFF-38C1F8FA16D4}" dt="2022-06-02T14:09:17.041" v="615" actId="20577"/>
        <pc:sldMkLst>
          <pc:docMk/>
          <pc:sldMk cId="1183489955" sldId="2145707292"/>
        </pc:sldMkLst>
        <pc:spChg chg="ord">
          <ac:chgData name="Hugo Bernier" userId="846ef6cd-3f11-462c-a4be-44fff9f1a751" providerId="ADAL" clId="{44718BC6-8095-4B3F-9FFF-38C1F8FA16D4}" dt="2022-06-02T13:12:43.978" v="406" actId="166"/>
          <ac:spMkLst>
            <pc:docMk/>
            <pc:sldMk cId="1183489955" sldId="2145707292"/>
            <ac:spMk id="2" creationId="{4EDF62F3-12E9-44F2-ADF4-F7AEA5750C8C}"/>
          </ac:spMkLst>
        </pc:spChg>
        <pc:spChg chg="mod ord">
          <ac:chgData name="Hugo Bernier" userId="846ef6cd-3f11-462c-a4be-44fff9f1a751" providerId="ADAL" clId="{44718BC6-8095-4B3F-9FFF-38C1F8FA16D4}" dt="2022-06-02T13:13:06.536" v="408" actId="166"/>
          <ac:spMkLst>
            <pc:docMk/>
            <pc:sldMk cId="1183489955" sldId="2145707292"/>
            <ac:spMk id="3" creationId="{CBDC9C38-872E-4048-96FE-C321FEF21EC1}"/>
          </ac:spMkLst>
        </pc:spChg>
        <pc:spChg chg="mod">
          <ac:chgData name="Hugo Bernier" userId="846ef6cd-3f11-462c-a4be-44fff9f1a751" providerId="ADAL" clId="{44718BC6-8095-4B3F-9FFF-38C1F8FA16D4}" dt="2022-06-02T13:05:12.613" v="276" actId="1076"/>
          <ac:spMkLst>
            <pc:docMk/>
            <pc:sldMk cId="1183489955" sldId="2145707292"/>
            <ac:spMk id="5" creationId="{D99E2DB0-70F3-400F-878F-33AE8632B7BC}"/>
          </ac:spMkLst>
        </pc:spChg>
        <pc:spChg chg="del">
          <ac:chgData name="Hugo Bernier" userId="846ef6cd-3f11-462c-a4be-44fff9f1a751" providerId="ADAL" clId="{44718BC6-8095-4B3F-9FFF-38C1F8FA16D4}" dt="2022-06-02T12:43:21.715" v="0" actId="478"/>
          <ac:spMkLst>
            <pc:docMk/>
            <pc:sldMk cId="1183489955" sldId="2145707292"/>
            <ac:spMk id="38" creationId="{F4F795AF-578A-BC59-7746-648BA85E82E3}"/>
          </ac:spMkLst>
        </pc:spChg>
        <pc:grpChg chg="del mod">
          <ac:chgData name="Hugo Bernier" userId="846ef6cd-3f11-462c-a4be-44fff9f1a751" providerId="ADAL" clId="{44718BC6-8095-4B3F-9FFF-38C1F8FA16D4}" dt="2022-06-02T12:47:46.721" v="106" actId="165"/>
          <ac:grpSpMkLst>
            <pc:docMk/>
            <pc:sldMk cId="1183489955" sldId="2145707292"/>
            <ac:grpSpMk id="25" creationId="{A5D5BA0E-CF8C-2CAD-861A-605405EE120C}"/>
          </ac:grpSpMkLst>
        </pc:grpChg>
        <pc:grpChg chg="add mod">
          <ac:chgData name="Hugo Bernier" userId="846ef6cd-3f11-462c-a4be-44fff9f1a751" providerId="ADAL" clId="{44718BC6-8095-4B3F-9FFF-38C1F8FA16D4}" dt="2022-06-02T13:12:16.577" v="401" actId="1076"/>
          <ac:grpSpMkLst>
            <pc:docMk/>
            <pc:sldMk cId="1183489955" sldId="2145707292"/>
            <ac:grpSpMk id="29" creationId="{905E810B-16C6-F424-BD2B-ED0DA43F53DD}"/>
          </ac:grpSpMkLst>
        </pc:grpChg>
        <pc:picChg chg="add mod">
          <ac:chgData name="Hugo Bernier" userId="846ef6cd-3f11-462c-a4be-44fff9f1a751" providerId="ADAL" clId="{44718BC6-8095-4B3F-9FFF-38C1F8FA16D4}" dt="2022-06-02T13:12:16.577" v="401" actId="1076"/>
          <ac:picMkLst>
            <pc:docMk/>
            <pc:sldMk cId="1183489955" sldId="2145707292"/>
            <ac:picMk id="4" creationId="{658AC9C1-93A4-4D2C-2DD3-3DFA7365719D}"/>
          </ac:picMkLst>
        </pc:picChg>
        <pc:picChg chg="add mod">
          <ac:chgData name="Hugo Bernier" userId="846ef6cd-3f11-462c-a4be-44fff9f1a751" providerId="ADAL" clId="{44718BC6-8095-4B3F-9FFF-38C1F8FA16D4}" dt="2022-06-02T13:12:16.577" v="401" actId="1076"/>
          <ac:picMkLst>
            <pc:docMk/>
            <pc:sldMk cId="1183489955" sldId="2145707292"/>
            <ac:picMk id="20" creationId="{4D9B73E1-F98A-6681-243C-F0B47F2B26F8}"/>
          </ac:picMkLst>
        </pc:picChg>
        <pc:picChg chg="add mod">
          <ac:chgData name="Hugo Bernier" userId="846ef6cd-3f11-462c-a4be-44fff9f1a751" providerId="ADAL" clId="{44718BC6-8095-4B3F-9FFF-38C1F8FA16D4}" dt="2022-06-02T13:12:16.577" v="401" actId="1076"/>
          <ac:picMkLst>
            <pc:docMk/>
            <pc:sldMk cId="1183489955" sldId="2145707292"/>
            <ac:picMk id="23" creationId="{4037CEA9-86B9-CF78-FA08-6E50D1175A07}"/>
          </ac:picMkLst>
        </pc:picChg>
        <pc:picChg chg="del topLvl">
          <ac:chgData name="Hugo Bernier" userId="846ef6cd-3f11-462c-a4be-44fff9f1a751" providerId="ADAL" clId="{44718BC6-8095-4B3F-9FFF-38C1F8FA16D4}" dt="2022-06-02T12:47:53.662" v="108" actId="478"/>
          <ac:picMkLst>
            <pc:docMk/>
            <pc:sldMk cId="1183489955" sldId="2145707292"/>
            <ac:picMk id="24" creationId="{3A64B243-A945-5AFC-F887-70245CE3C4E0}"/>
          </ac:picMkLst>
        </pc:picChg>
        <pc:picChg chg="del topLvl">
          <ac:chgData name="Hugo Bernier" userId="846ef6cd-3f11-462c-a4be-44fff9f1a751" providerId="ADAL" clId="{44718BC6-8095-4B3F-9FFF-38C1F8FA16D4}" dt="2022-06-02T12:48:22.005" v="111" actId="478"/>
          <ac:picMkLst>
            <pc:docMk/>
            <pc:sldMk cId="1183489955" sldId="2145707292"/>
            <ac:picMk id="26" creationId="{83C17172-0079-34A6-9C7A-7D2BB52EAD25}"/>
          </ac:picMkLst>
        </pc:picChg>
        <pc:picChg chg="add mod">
          <ac:chgData name="Hugo Bernier" userId="846ef6cd-3f11-462c-a4be-44fff9f1a751" providerId="ADAL" clId="{44718BC6-8095-4B3F-9FFF-38C1F8FA16D4}" dt="2022-06-02T13:12:36.700" v="405" actId="14100"/>
          <ac:picMkLst>
            <pc:docMk/>
            <pc:sldMk cId="1183489955" sldId="2145707292"/>
            <ac:picMk id="32" creationId="{F2B9B421-20EE-7C54-1B3B-14C71DBA3B5A}"/>
          </ac:picMkLst>
        </pc:picChg>
        <pc:picChg chg="del topLvl">
          <ac:chgData name="Hugo Bernier" userId="846ef6cd-3f11-462c-a4be-44fff9f1a751" providerId="ADAL" clId="{44718BC6-8095-4B3F-9FFF-38C1F8FA16D4}" dt="2022-06-02T12:47:52.670" v="107" actId="478"/>
          <ac:picMkLst>
            <pc:docMk/>
            <pc:sldMk cId="1183489955" sldId="2145707292"/>
            <ac:picMk id="1026" creationId="{AE52BC3A-0458-6B7F-A04D-5EEF9F85E884}"/>
          </ac:picMkLst>
        </pc:picChg>
        <pc:picChg chg="add mod">
          <ac:chgData name="Hugo Bernier" userId="846ef6cd-3f11-462c-a4be-44fff9f1a751" providerId="ADAL" clId="{44718BC6-8095-4B3F-9FFF-38C1F8FA16D4}" dt="2022-06-02T13:12:16.577" v="401" actId="1076"/>
          <ac:picMkLst>
            <pc:docMk/>
            <pc:sldMk cId="1183489955" sldId="2145707292"/>
            <ac:picMk id="1028" creationId="{672A7377-9F58-EBFF-897E-18AD251416EF}"/>
          </ac:picMkLst>
        </pc:picChg>
        <pc:picChg chg="add mod">
          <ac:chgData name="Hugo Bernier" userId="846ef6cd-3f11-462c-a4be-44fff9f1a751" providerId="ADAL" clId="{44718BC6-8095-4B3F-9FFF-38C1F8FA16D4}" dt="2022-06-02T13:12:16.577" v="401" actId="1076"/>
          <ac:picMkLst>
            <pc:docMk/>
            <pc:sldMk cId="1183489955" sldId="2145707292"/>
            <ac:picMk id="1030" creationId="{96B55F4F-8D1F-1C12-B7BF-E108515FA1CD}"/>
          </ac:picMkLst>
        </pc:picChg>
      </pc:sldChg>
      <pc:sldChg chg="add">
        <pc:chgData name="Hugo Bernier" userId="846ef6cd-3f11-462c-a4be-44fff9f1a751" providerId="ADAL" clId="{44718BC6-8095-4B3F-9FFF-38C1F8FA16D4}" dt="2022-06-02T13:46:50.207" v="411" actId="2890"/>
        <pc:sldMkLst>
          <pc:docMk/>
          <pc:sldMk cId="4180230614" sldId="2145707299"/>
        </pc:sldMkLst>
      </pc:sldChg>
      <pc:sldChg chg="add del">
        <pc:chgData name="Hugo Bernier" userId="846ef6cd-3f11-462c-a4be-44fff9f1a751" providerId="ADAL" clId="{44718BC6-8095-4B3F-9FFF-38C1F8FA16D4}" dt="2022-06-02T13:46:43.505" v="410"/>
        <pc:sldMkLst>
          <pc:docMk/>
          <pc:sldMk cId="4242454045" sldId="2145707299"/>
        </pc:sldMkLst>
      </pc:sldChg>
    </pc:docChg>
  </pc:docChgLst>
  <pc:docChgLst>
    <pc:chgData name="Mikael Svenson" userId="965d4e6a-fd22-4d0b-8bb9-2315d7bb356c" providerId="ADAL" clId="{E257D540-F8DD-4249-8C5C-A871107AD625}"/>
    <pc:docChg chg="undo custSel modSld">
      <pc:chgData name="Mikael Svenson" userId="965d4e6a-fd22-4d0b-8bb9-2315d7bb356c" providerId="ADAL" clId="{E257D540-F8DD-4249-8C5C-A871107AD625}" dt="2022-06-16T13:48:55.269" v="15" actId="20577"/>
      <pc:docMkLst>
        <pc:docMk/>
      </pc:docMkLst>
      <pc:sldChg chg="modSp mod">
        <pc:chgData name="Mikael Svenson" userId="965d4e6a-fd22-4d0b-8bb9-2315d7bb356c" providerId="ADAL" clId="{E257D540-F8DD-4249-8C5C-A871107AD625}" dt="2022-06-16T13:48:55.269" v="15" actId="20577"/>
        <pc:sldMkLst>
          <pc:docMk/>
          <pc:sldMk cId="2925091645" sldId="2076136308"/>
        </pc:sldMkLst>
        <pc:spChg chg="mod">
          <ac:chgData name="Mikael Svenson" userId="965d4e6a-fd22-4d0b-8bb9-2315d7bb356c" providerId="ADAL" clId="{E257D540-F8DD-4249-8C5C-A871107AD625}" dt="2022-06-16T13:48:55.269" v="15" actId="20577"/>
          <ac:spMkLst>
            <pc:docMk/>
            <pc:sldMk cId="2925091645" sldId="2076136308"/>
            <ac:spMk id="3" creationId="{CBDC9C38-872E-4048-96FE-C321FEF21EC1}"/>
          </ac:spMkLst>
        </pc:spChg>
      </pc:sldChg>
    </pc:docChg>
  </pc:docChgLst>
  <pc:docChgLst>
    <pc:chgData name="Julie Turner" userId="S::julie.turner_sympraxisconsulting.com#ext#@microsoft.onmicrosoft.com::51f00042-4c48-4111-9ee4-670ef2fc7d0e" providerId="AD" clId="Web-{D7FF7D61-63A6-48FF-9C89-3DFA99AB15B9}"/>
    <pc:docChg chg="modSld">
      <pc:chgData name="Julie Turner" userId="S::julie.turner_sympraxisconsulting.com#ext#@microsoft.onmicrosoft.com::51f00042-4c48-4111-9ee4-670ef2fc7d0e" providerId="AD" clId="Web-{D7FF7D61-63A6-48FF-9C89-3DFA99AB15B9}" dt="2021-09-07T14:08:43.678" v="36" actId="20577"/>
      <pc:docMkLst>
        <pc:docMk/>
      </pc:docMkLst>
      <pc:sldChg chg="delSp modSp">
        <pc:chgData name="Julie Turner" userId="S::julie.turner_sympraxisconsulting.com#ext#@microsoft.onmicrosoft.com::51f00042-4c48-4111-9ee4-670ef2fc7d0e" providerId="AD" clId="Web-{D7FF7D61-63A6-48FF-9C89-3DFA99AB15B9}" dt="2021-09-07T14:08:43.678" v="36" actId="20577"/>
        <pc:sldMkLst>
          <pc:docMk/>
          <pc:sldMk cId="2877399898" sldId="1623"/>
        </pc:sldMkLst>
        <pc:spChg chg="mod">
          <ac:chgData name="Julie Turner" userId="S::julie.turner_sympraxisconsulting.com#ext#@microsoft.onmicrosoft.com::51f00042-4c48-4111-9ee4-670ef2fc7d0e" providerId="AD" clId="Web-{D7FF7D61-63A6-48FF-9C89-3DFA99AB15B9}" dt="2021-09-07T14:08:43.678" v="3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D7FF7D61-63A6-48FF-9C89-3DFA99AB15B9}" dt="2021-09-07T14:07:19.235" v="0"/>
          <ac:spMkLst>
            <pc:docMk/>
            <pc:sldMk cId="2877399898" sldId="1623"/>
            <ac:spMk id="138" creationId="{371DAFF4-623A-4C4E-8AB7-F937ECD4C47B}"/>
          </ac:spMkLst>
        </pc:spChg>
      </pc:sldChg>
    </pc:docChg>
  </pc:docChgLst>
  <pc:docChgLst>
    <pc:chgData name="David Warner" userId="S::david_dwarnerii.com#ext#@microsoft.onmicrosoft.com::acafcf14-4098-4a83-9425-e73571277a06" providerId="AD" clId="Web-{C516541A-4186-4777-8EDC-6F3BBD57EA93}"/>
    <pc:docChg chg="modSld">
      <pc:chgData name="David Warner" userId="S::david_dwarnerii.com#ext#@microsoft.onmicrosoft.com::acafcf14-4098-4a83-9425-e73571277a06" providerId="AD" clId="Web-{C516541A-4186-4777-8EDC-6F3BBD57EA93}" dt="2022-02-08T21:24:08.451" v="40" actId="1076"/>
      <pc:docMkLst>
        <pc:docMk/>
      </pc:docMkLst>
      <pc:sldChg chg="addSp delSp modSp">
        <pc:chgData name="David Warner" userId="S::david_dwarnerii.com#ext#@microsoft.onmicrosoft.com::acafcf14-4098-4a83-9425-e73571277a06" providerId="AD" clId="Web-{C516541A-4186-4777-8EDC-6F3BBD57EA93}" dt="2022-02-08T21:24:08.451" v="40" actId="1076"/>
        <pc:sldMkLst>
          <pc:docMk/>
          <pc:sldMk cId="1812315545" sldId="2134805597"/>
        </pc:sldMkLst>
        <pc:spChg chg="del">
          <ac:chgData name="David Warner" userId="S::david_dwarnerii.com#ext#@microsoft.onmicrosoft.com::acafcf14-4098-4a83-9425-e73571277a06" providerId="AD" clId="Web-{C516541A-4186-4777-8EDC-6F3BBD57EA93}" dt="2022-02-08T21:22:13.788" v="2"/>
          <ac:spMkLst>
            <pc:docMk/>
            <pc:sldMk cId="1812315545" sldId="2134805597"/>
            <ac:spMk id="3" creationId="{6140F674-A09A-4DD0-A7C5-D35ED41AEB5D}"/>
          </ac:spMkLst>
        </pc:spChg>
        <pc:spChg chg="add mod">
          <ac:chgData name="David Warner" userId="S::david_dwarnerii.com#ext#@microsoft.onmicrosoft.com::acafcf14-4098-4a83-9425-e73571277a06" providerId="AD" clId="Web-{C516541A-4186-4777-8EDC-6F3BBD57EA93}" dt="2022-02-08T21:24:08.451" v="40" actId="1076"/>
          <ac:spMkLst>
            <pc:docMk/>
            <pc:sldMk cId="1812315545" sldId="2134805597"/>
            <ac:spMk id="9" creationId="{28178E85-82A8-415C-89FC-B375816B0E4F}"/>
          </ac:spMkLst>
        </pc:spChg>
        <pc:spChg chg="mod">
          <ac:chgData name="David Warner" userId="S::david_dwarnerii.com#ext#@microsoft.onmicrosoft.com::acafcf14-4098-4a83-9425-e73571277a06" providerId="AD" clId="Web-{C516541A-4186-4777-8EDC-6F3BBD57EA93}" dt="2022-02-08T21:23:42.293" v="28"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2404439D-31EC-49E7-B91A-15FC45C1F89E}"/>
    <pc:docChg chg="modSld">
      <pc:chgData name="David Warner" userId="S::david_dwarnerii.com#ext#@microsoft.onmicrosoft.com::acafcf14-4098-4a83-9425-e73571277a06" providerId="AD" clId="Web-{2404439D-31EC-49E7-B91A-15FC45C1F89E}" dt="2021-09-30T23:25:02.414" v="182" actId="20577"/>
      <pc:docMkLst>
        <pc:docMk/>
      </pc:docMkLst>
      <pc:sldChg chg="modSp">
        <pc:chgData name="David Warner" userId="S::david_dwarnerii.com#ext#@microsoft.onmicrosoft.com::acafcf14-4098-4a83-9425-e73571277a06" providerId="AD" clId="Web-{2404439D-31EC-49E7-B91A-15FC45C1F89E}" dt="2021-09-30T23:19:28.463" v="13" actId="20577"/>
        <pc:sldMkLst>
          <pc:docMk/>
          <pc:sldMk cId="2967945684" sldId="277"/>
        </pc:sldMkLst>
        <pc:spChg chg="mod">
          <ac:chgData name="David Warner" userId="S::david_dwarnerii.com#ext#@microsoft.onmicrosoft.com::acafcf14-4098-4a83-9425-e73571277a06" providerId="AD" clId="Web-{2404439D-31EC-49E7-B91A-15FC45C1F89E}" dt="2021-09-30T23:19:28.463"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2404439D-31EC-49E7-B91A-15FC45C1F89E}" dt="2021-09-30T23:25:02.414" v="182" actId="20577"/>
        <pc:sldMkLst>
          <pc:docMk/>
          <pc:sldMk cId="287163252" sldId="1567"/>
        </pc:sldMkLst>
        <pc:spChg chg="mod">
          <ac:chgData name="David Warner" userId="S::david_dwarnerii.com#ext#@microsoft.onmicrosoft.com::acafcf14-4098-4a83-9425-e73571277a06" providerId="AD" clId="Web-{2404439D-31EC-49E7-B91A-15FC45C1F89E}" dt="2021-09-30T23:25:02.414" v="18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2404439D-31EC-49E7-B91A-15FC45C1F89E}" dt="2021-09-30T23:18:57.322"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2404439D-31EC-49E7-B91A-15FC45C1F89E}" dt="2021-09-30T23:19:41.651" v="18"/>
        <pc:sldMkLst>
          <pc:docMk/>
          <pc:sldMk cId="2877399898" sldId="1623"/>
        </pc:sldMkLst>
        <pc:spChg chg="add">
          <ac:chgData name="David Warner" userId="S::david_dwarnerii.com#ext#@microsoft.onmicrosoft.com::acafcf14-4098-4a83-9425-e73571277a06" providerId="AD" clId="Web-{2404439D-31EC-49E7-B91A-15FC45C1F89E}" dt="2021-09-30T23:19:41.651" v="18"/>
          <ac:spMkLst>
            <pc:docMk/>
            <pc:sldMk cId="2877399898" sldId="1623"/>
            <ac:spMk id="138" creationId="{2BCD52B0-2E19-407B-8299-CEAF4082858C}"/>
          </ac:spMkLst>
        </pc:spChg>
      </pc:sldChg>
      <pc:sldChg chg="addSp">
        <pc:chgData name="David Warner" userId="S::david_dwarnerii.com#ext#@microsoft.onmicrosoft.com::acafcf14-4098-4a83-9425-e73571277a06" providerId="AD" clId="Web-{2404439D-31EC-49E7-B91A-15FC45C1F89E}" dt="2021-09-30T23:19:40.183" v="17"/>
        <pc:sldMkLst>
          <pc:docMk/>
          <pc:sldMk cId="2253365439" sldId="1642"/>
        </pc:sldMkLst>
        <pc:spChg chg="add">
          <ac:chgData name="David Warner" userId="S::david_dwarnerii.com#ext#@microsoft.onmicrosoft.com::acafcf14-4098-4a83-9425-e73571277a06" providerId="AD" clId="Web-{2404439D-31EC-49E7-B91A-15FC45C1F89E}" dt="2021-09-30T23:19:40.183" v="17"/>
          <ac:spMkLst>
            <pc:docMk/>
            <pc:sldMk cId="2253365439" sldId="1642"/>
            <ac:spMk id="4" creationId="{D649FCDB-59D6-49F2-9B62-C97BFCCFD816}"/>
          </ac:spMkLst>
        </pc:spChg>
      </pc:sldChg>
      <pc:sldChg chg="modSp">
        <pc:chgData name="David Warner" userId="S::david_dwarnerii.com#ext#@microsoft.onmicrosoft.com::acafcf14-4098-4a83-9425-e73571277a06" providerId="AD" clId="Web-{2404439D-31EC-49E7-B91A-15FC45C1F89E}" dt="2021-09-30T23:21:56.717" v="99"/>
        <pc:sldMkLst>
          <pc:docMk/>
          <pc:sldMk cId="10702720" sldId="2079"/>
        </pc:sldMkLst>
        <pc:spChg chg="mod">
          <ac:chgData name="David Warner" userId="S::david_dwarnerii.com#ext#@microsoft.onmicrosoft.com::acafcf14-4098-4a83-9425-e73571277a06" providerId="AD" clId="Web-{2404439D-31EC-49E7-B91A-15FC45C1F89E}" dt="2021-09-30T23:21:39.858"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2404439D-31EC-49E7-B91A-15FC45C1F89E}" dt="2021-09-30T23:21:45.186" v="97"/>
          <ac:picMkLst>
            <pc:docMk/>
            <pc:sldMk cId="10702720" sldId="2079"/>
            <ac:picMk id="2" creationId="{619630DA-55FA-465E-83F2-A89A5DE2BB6A}"/>
          </ac:picMkLst>
        </pc:picChg>
        <pc:picChg chg="mod">
          <ac:chgData name="David Warner" userId="S::david_dwarnerii.com#ext#@microsoft.onmicrosoft.com::acafcf14-4098-4a83-9425-e73571277a06" providerId="AD" clId="Web-{2404439D-31EC-49E7-B91A-15FC45C1F89E}" dt="2021-09-30T23:21:50.420" v="98"/>
          <ac:picMkLst>
            <pc:docMk/>
            <pc:sldMk cId="10702720" sldId="2079"/>
            <ac:picMk id="10" creationId="{950B7BCA-FEB3-49BF-824B-BCF932B29A53}"/>
          </ac:picMkLst>
        </pc:picChg>
        <pc:picChg chg="mod">
          <ac:chgData name="David Warner" userId="S::david_dwarnerii.com#ext#@microsoft.onmicrosoft.com::acafcf14-4098-4a83-9425-e73571277a06" providerId="AD" clId="Web-{2404439D-31EC-49E7-B91A-15FC45C1F89E}" dt="2021-09-30T23:21:56.717"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2404439D-31EC-49E7-B91A-15FC45C1F89E}" dt="2021-09-30T23:19:38.636" v="16"/>
        <pc:sldMkLst>
          <pc:docMk/>
          <pc:sldMk cId="4037611923" sldId="3334"/>
        </pc:sldMkLst>
        <pc:spChg chg="add">
          <ac:chgData name="David Warner" userId="S::david_dwarnerii.com#ext#@microsoft.onmicrosoft.com::acafcf14-4098-4a83-9425-e73571277a06" providerId="AD" clId="Web-{2404439D-31EC-49E7-B91A-15FC45C1F89E}" dt="2021-09-30T23:19:38.636" v="16"/>
          <ac:spMkLst>
            <pc:docMk/>
            <pc:sldMk cId="4037611923" sldId="3334"/>
            <ac:spMk id="4" creationId="{18DC6B3C-2406-48D9-A507-74BF9656F2F2}"/>
          </ac:spMkLst>
        </pc:spChg>
      </pc:sldChg>
      <pc:sldChg chg="addSp">
        <pc:chgData name="David Warner" userId="S::david_dwarnerii.com#ext#@microsoft.onmicrosoft.com::acafcf14-4098-4a83-9425-e73571277a06" providerId="AD" clId="Web-{2404439D-31EC-49E7-B91A-15FC45C1F89E}" dt="2021-09-30T23:19:43.183" v="19"/>
        <pc:sldMkLst>
          <pc:docMk/>
          <pc:sldMk cId="467751124" sldId="6149"/>
        </pc:sldMkLst>
        <pc:spChg chg="add">
          <ac:chgData name="David Warner" userId="S::david_dwarnerii.com#ext#@microsoft.onmicrosoft.com::acafcf14-4098-4a83-9425-e73571277a06" providerId="AD" clId="Web-{2404439D-31EC-49E7-B91A-15FC45C1F89E}" dt="2021-09-30T23:19:43.183" v="19"/>
          <ac:spMkLst>
            <pc:docMk/>
            <pc:sldMk cId="467751124" sldId="6149"/>
            <ac:spMk id="5" creationId="{8AC0E950-A8B4-4112-ABFE-DB5DC91C41C4}"/>
          </ac:spMkLst>
        </pc:spChg>
      </pc:sldChg>
      <pc:sldChg chg="modSp">
        <pc:chgData name="David Warner" userId="S::david_dwarnerii.com#ext#@microsoft.onmicrosoft.com::acafcf14-4098-4a83-9425-e73571277a06" providerId="AD" clId="Web-{2404439D-31EC-49E7-B91A-15FC45C1F89E}" dt="2021-09-30T23:23:51.662" v="181"/>
        <pc:sldMkLst>
          <pc:docMk/>
          <pc:sldMk cId="778883926" sldId="2076136264"/>
        </pc:sldMkLst>
        <pc:spChg chg="mod">
          <ac:chgData name="David Warner" userId="S::david_dwarnerii.com#ext#@microsoft.onmicrosoft.com::acafcf14-4098-4a83-9425-e73571277a06" providerId="AD" clId="Web-{2404439D-31EC-49E7-B91A-15FC45C1F89E}" dt="2021-09-30T23:23:26.990" v="17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2404439D-31EC-49E7-B91A-15FC45C1F89E}" dt="2021-09-30T23:23:32.677" v="17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2404439D-31EC-49E7-B91A-15FC45C1F89E}" dt="2021-09-30T23:23:51.662"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2404439D-31EC-49E7-B91A-15FC45C1F89E}" dt="2021-09-30T23:23:45.975" v="180"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2404439D-31EC-49E7-B91A-15FC45C1F89E}" dt="2021-09-30T23:19:36.089" v="15"/>
        <pc:sldMkLst>
          <pc:docMk/>
          <pc:sldMk cId="2925091645" sldId="2076136308"/>
        </pc:sldMkLst>
        <pc:spChg chg="add">
          <ac:chgData name="David Warner" userId="S::david_dwarnerii.com#ext#@microsoft.onmicrosoft.com::acafcf14-4098-4a83-9425-e73571277a06" providerId="AD" clId="Web-{2404439D-31EC-49E7-B91A-15FC45C1F89E}" dt="2021-09-30T23:19:36.089" v="15"/>
          <ac:spMkLst>
            <pc:docMk/>
            <pc:sldMk cId="2925091645" sldId="2076136308"/>
            <ac:spMk id="5" creationId="{9443BB4E-EB9D-4E61-816D-54885F1C4201}"/>
          </ac:spMkLst>
        </pc:spChg>
      </pc:sldChg>
      <pc:sldChg chg="addSp">
        <pc:chgData name="David Warner" userId="S::david_dwarnerii.com#ext#@microsoft.onmicrosoft.com::acafcf14-4098-4a83-9425-e73571277a06" providerId="AD" clId="Web-{2404439D-31EC-49E7-B91A-15FC45C1F89E}" dt="2021-09-30T23:19:45.761" v="20"/>
        <pc:sldMkLst>
          <pc:docMk/>
          <pc:sldMk cId="357588276" sldId="2076136388"/>
        </pc:sldMkLst>
        <pc:spChg chg="add">
          <ac:chgData name="David Warner" userId="S::david_dwarnerii.com#ext#@microsoft.onmicrosoft.com::acafcf14-4098-4a83-9425-e73571277a06" providerId="AD" clId="Web-{2404439D-31EC-49E7-B91A-15FC45C1F89E}" dt="2021-09-30T23:19:45.761" v="20"/>
          <ac:spMkLst>
            <pc:docMk/>
            <pc:sldMk cId="357588276" sldId="2076136388"/>
            <ac:spMk id="3" creationId="{9571146A-4E33-4A53-A708-B4E0A95A9830}"/>
          </ac:spMkLst>
        </pc:spChg>
      </pc:sldChg>
      <pc:sldChg chg="addSp">
        <pc:chgData name="David Warner" userId="S::david_dwarnerii.com#ext#@microsoft.onmicrosoft.com::acafcf14-4098-4a83-9425-e73571277a06" providerId="AD" clId="Web-{2404439D-31EC-49E7-B91A-15FC45C1F89E}" dt="2021-09-30T23:19:34.479" v="14"/>
        <pc:sldMkLst>
          <pc:docMk/>
          <pc:sldMk cId="2636939237" sldId="2076137579"/>
        </pc:sldMkLst>
        <pc:spChg chg="add">
          <ac:chgData name="David Warner" userId="S::david_dwarnerii.com#ext#@microsoft.onmicrosoft.com::acafcf14-4098-4a83-9425-e73571277a06" providerId="AD" clId="Web-{2404439D-31EC-49E7-B91A-15FC45C1F89E}" dt="2021-09-30T23:19:34.479" v="14"/>
          <ac:spMkLst>
            <pc:docMk/>
            <pc:sldMk cId="2636939237" sldId="2076137579"/>
            <ac:spMk id="23" creationId="{D759791D-DBC9-409D-B8A4-9194287189D9}"/>
          </ac:spMkLst>
        </pc:spChg>
      </pc:sldChg>
      <pc:sldChg chg="addSp">
        <pc:chgData name="David Warner" userId="S::david_dwarnerii.com#ext#@microsoft.onmicrosoft.com::acafcf14-4098-4a83-9425-e73571277a06" providerId="AD" clId="Web-{2404439D-31EC-49E7-B91A-15FC45C1F89E}" dt="2021-09-30T23:19:48.308" v="21"/>
        <pc:sldMkLst>
          <pc:docMk/>
          <pc:sldMk cId="93809026" sldId="2076137694"/>
        </pc:sldMkLst>
        <pc:spChg chg="add">
          <ac:chgData name="David Warner" userId="S::david_dwarnerii.com#ext#@microsoft.onmicrosoft.com::acafcf14-4098-4a83-9425-e73571277a06" providerId="AD" clId="Web-{2404439D-31EC-49E7-B91A-15FC45C1F89E}" dt="2021-09-30T23:19:48.308" v="21"/>
          <ac:spMkLst>
            <pc:docMk/>
            <pc:sldMk cId="93809026" sldId="2076137694"/>
            <ac:spMk id="11" creationId="{D0607322-B059-442D-AD17-12A797641B45}"/>
          </ac:spMkLst>
        </pc:spChg>
      </pc:sldChg>
    </pc:docChg>
  </pc:docChgLst>
  <pc:docChgLst>
    <pc:chgData name="David Warner" userId="S::david_dwarnerii.com#ext#@microsoft.onmicrosoft.com::acafcf14-4098-4a83-9425-e73571277a06" providerId="AD" clId="Web-{98CD9222-A184-4E37-BCBC-45C00AEB53C5}"/>
    <pc:docChg chg="modSld">
      <pc:chgData name="David Warner" userId="S::david_dwarnerii.com#ext#@microsoft.onmicrosoft.com::acafcf14-4098-4a83-9425-e73571277a06" providerId="AD" clId="Web-{98CD9222-A184-4E37-BCBC-45C00AEB53C5}" dt="2021-12-09T17:05:12.848" v="212"/>
      <pc:docMkLst>
        <pc:docMk/>
      </pc:docMkLst>
      <pc:sldChg chg="modSp">
        <pc:chgData name="David Warner" userId="S::david_dwarnerii.com#ext#@microsoft.onmicrosoft.com::acafcf14-4098-4a83-9425-e73571277a06" providerId="AD" clId="Web-{98CD9222-A184-4E37-BCBC-45C00AEB53C5}" dt="2021-12-09T17:01:59.619" v="171" actId="20577"/>
        <pc:sldMkLst>
          <pc:docMk/>
          <pc:sldMk cId="2967945684" sldId="277"/>
        </pc:sldMkLst>
        <pc:spChg chg="mod">
          <ac:chgData name="David Warner" userId="S::david_dwarnerii.com#ext#@microsoft.onmicrosoft.com::acafcf14-4098-4a83-9425-e73571277a06" providerId="AD" clId="Web-{98CD9222-A184-4E37-BCBC-45C00AEB53C5}" dt="2021-12-09T17:01:59.619" v="17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8CD9222-A184-4E37-BCBC-45C00AEB53C5}" dt="2021-12-09T16:57:32.308" v="1" actId="20577"/>
        <pc:sldMkLst>
          <pc:docMk/>
          <pc:sldMk cId="287163252" sldId="1567"/>
        </pc:sldMkLst>
        <pc:spChg chg="mod">
          <ac:chgData name="David Warner" userId="S::david_dwarnerii.com#ext#@microsoft.onmicrosoft.com::acafcf14-4098-4a83-9425-e73571277a06" providerId="AD" clId="Web-{98CD9222-A184-4E37-BCBC-45C00AEB53C5}" dt="2021-12-09T16:57:32.308"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8CD9222-A184-4E37-BCBC-45C00AEB53C5}" dt="2021-12-09T17:05:00.081" v="206"/>
        <pc:sldMkLst>
          <pc:docMk/>
          <pc:sldMk cId="2877399898" sldId="1623"/>
        </pc:sldMkLst>
        <pc:spChg chg="add">
          <ac:chgData name="David Warner" userId="S::david_dwarnerii.com#ext#@microsoft.onmicrosoft.com::acafcf14-4098-4a83-9425-e73571277a06" providerId="AD" clId="Web-{98CD9222-A184-4E37-BCBC-45C00AEB53C5}" dt="2021-12-09T17:05:00.081" v="206"/>
          <ac:spMkLst>
            <pc:docMk/>
            <pc:sldMk cId="2877399898" sldId="1623"/>
            <ac:spMk id="138" creationId="{4E9CB926-CA42-423F-B8EB-780248B3D671}"/>
          </ac:spMkLst>
        </pc:spChg>
      </pc:sldChg>
      <pc:sldChg chg="addSp">
        <pc:chgData name="David Warner" userId="S::david_dwarnerii.com#ext#@microsoft.onmicrosoft.com::acafcf14-4098-4a83-9425-e73571277a06" providerId="AD" clId="Web-{98CD9222-A184-4E37-BCBC-45C00AEB53C5}" dt="2021-12-09T17:04:58.222" v="205"/>
        <pc:sldMkLst>
          <pc:docMk/>
          <pc:sldMk cId="2253365439" sldId="1642"/>
        </pc:sldMkLst>
        <pc:spChg chg="add">
          <ac:chgData name="David Warner" userId="S::david_dwarnerii.com#ext#@microsoft.onmicrosoft.com::acafcf14-4098-4a83-9425-e73571277a06" providerId="AD" clId="Web-{98CD9222-A184-4E37-BCBC-45C00AEB53C5}" dt="2021-12-09T17:04:58.222" v="205"/>
          <ac:spMkLst>
            <pc:docMk/>
            <pc:sldMk cId="2253365439" sldId="1642"/>
            <ac:spMk id="4" creationId="{2E17CCEE-8877-441D-815A-D91793CCDB0A}"/>
          </ac:spMkLst>
        </pc:spChg>
      </pc:sldChg>
      <pc:sldChg chg="modSp">
        <pc:chgData name="David Warner" userId="S::david_dwarnerii.com#ext#@microsoft.onmicrosoft.com::acafcf14-4098-4a83-9425-e73571277a06" providerId="AD" clId="Web-{98CD9222-A184-4E37-BCBC-45C00AEB53C5}" dt="2021-12-09T17:01:32.039" v="165"/>
        <pc:sldMkLst>
          <pc:docMk/>
          <pc:sldMk cId="10702720" sldId="2079"/>
        </pc:sldMkLst>
        <pc:spChg chg="mod">
          <ac:chgData name="David Warner" userId="S::david_dwarnerii.com#ext#@microsoft.onmicrosoft.com::acafcf14-4098-4a83-9425-e73571277a06" providerId="AD" clId="Web-{98CD9222-A184-4E37-BCBC-45C00AEB53C5}" dt="2021-12-09T17:00:58.631" v="158" actId="1076"/>
          <ac:spMkLst>
            <pc:docMk/>
            <pc:sldMk cId="10702720" sldId="2079"/>
            <ac:spMk id="8" creationId="{00000000-0000-0000-0000-000000000000}"/>
          </ac:spMkLst>
        </pc:spChg>
        <pc:picChg chg="mod">
          <ac:chgData name="David Warner" userId="S::david_dwarnerii.com#ext#@microsoft.onmicrosoft.com::acafcf14-4098-4a83-9425-e73571277a06" providerId="AD" clId="Web-{98CD9222-A184-4E37-BCBC-45C00AEB53C5}" dt="2021-12-09T17:01:22.335" v="164"/>
          <ac:picMkLst>
            <pc:docMk/>
            <pc:sldMk cId="10702720" sldId="2079"/>
            <ac:picMk id="2" creationId="{619630DA-55FA-465E-83F2-A89A5DE2BB6A}"/>
          </ac:picMkLst>
        </pc:picChg>
        <pc:picChg chg="mod">
          <ac:chgData name="David Warner" userId="S::david_dwarnerii.com#ext#@microsoft.onmicrosoft.com::acafcf14-4098-4a83-9425-e73571277a06" providerId="AD" clId="Web-{98CD9222-A184-4E37-BCBC-45C00AEB53C5}" dt="2021-12-09T17:01:14.460" v="162" actId="1076"/>
          <ac:picMkLst>
            <pc:docMk/>
            <pc:sldMk cId="10702720" sldId="2079"/>
            <ac:picMk id="14" creationId="{EEAC9D0E-406B-4555-91AF-DEDA862B087C}"/>
          </ac:picMkLst>
        </pc:picChg>
        <pc:picChg chg="mod">
          <ac:chgData name="David Warner" userId="S::david_dwarnerii.com#ext#@microsoft.onmicrosoft.com::acafcf14-4098-4a83-9425-e73571277a06" providerId="AD" clId="Web-{98CD9222-A184-4E37-BCBC-45C00AEB53C5}" dt="2021-12-09T17:01:14.476" v="163" actId="1076"/>
          <ac:picMkLst>
            <pc:docMk/>
            <pc:sldMk cId="10702720" sldId="2079"/>
            <ac:picMk id="15" creationId="{A76B4736-46B7-4A10-B766-80EFB476F665}"/>
          </ac:picMkLst>
        </pc:picChg>
        <pc:picChg chg="mod">
          <ac:chgData name="David Warner" userId="S::david_dwarnerii.com#ext#@microsoft.onmicrosoft.com::acafcf14-4098-4a83-9425-e73571277a06" providerId="AD" clId="Web-{98CD9222-A184-4E37-BCBC-45C00AEB53C5}" dt="2021-12-09T17:01:32.039" v="165"/>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8CD9222-A184-4E37-BCBC-45C00AEB53C5}" dt="2021-12-09T17:04:55.941" v="204"/>
        <pc:sldMkLst>
          <pc:docMk/>
          <pc:sldMk cId="4037611923" sldId="3334"/>
        </pc:sldMkLst>
        <pc:spChg chg="add">
          <ac:chgData name="David Warner" userId="S::david_dwarnerii.com#ext#@microsoft.onmicrosoft.com::acafcf14-4098-4a83-9425-e73571277a06" providerId="AD" clId="Web-{98CD9222-A184-4E37-BCBC-45C00AEB53C5}" dt="2021-12-09T17:04:55.941" v="204"/>
          <ac:spMkLst>
            <pc:docMk/>
            <pc:sldMk cId="4037611923" sldId="3334"/>
            <ac:spMk id="4" creationId="{36206628-77EB-4358-8B68-C25AE717E25C}"/>
          </ac:spMkLst>
        </pc:spChg>
      </pc:sldChg>
      <pc:sldChg chg="modSp">
        <pc:chgData name="David Warner" userId="S::david_dwarnerii.com#ext#@microsoft.onmicrosoft.com::acafcf14-4098-4a83-9425-e73571277a06" providerId="AD" clId="Web-{98CD9222-A184-4E37-BCBC-45C00AEB53C5}" dt="2021-12-09T17:04:37.705" v="200"/>
        <pc:sldMkLst>
          <pc:docMk/>
          <pc:sldMk cId="778883926" sldId="2076136264"/>
        </pc:sldMkLst>
        <pc:spChg chg="mod">
          <ac:chgData name="David Warner" userId="S::david_dwarnerii.com#ext#@microsoft.onmicrosoft.com::acafcf14-4098-4a83-9425-e73571277a06" providerId="AD" clId="Web-{98CD9222-A184-4E37-BCBC-45C00AEB53C5}" dt="2021-12-09T17:04:02.953" v="19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8CD9222-A184-4E37-BCBC-45C00AEB53C5}" dt="2021-12-09T17:04:30.220" v="1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8CD9222-A184-4E37-BCBC-45C00AEB53C5}" dt="2021-12-09T17:04:13.298" v="19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98CD9222-A184-4E37-BCBC-45C00AEB53C5}" dt="2021-12-09T17:04:37.705" v="200"/>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8CD9222-A184-4E37-BCBC-45C00AEB53C5}" dt="2021-12-09T17:04:13.329" v="196" actId="1076"/>
          <ac:picMkLst>
            <pc:docMk/>
            <pc:sldMk cId="778883926" sldId="2076136264"/>
            <ac:picMk id="10" creationId="{6C2382DB-3FDC-44A6-8D7F-D029FD937F7D}"/>
          </ac:picMkLst>
        </pc:picChg>
      </pc:sldChg>
      <pc:sldChg chg="delSp">
        <pc:chgData name="David Warner" userId="S::david_dwarnerii.com#ext#@microsoft.onmicrosoft.com::acafcf14-4098-4a83-9425-e73571277a06" providerId="AD" clId="Web-{98CD9222-A184-4E37-BCBC-45C00AEB53C5}" dt="2021-12-09T17:02:09.979" v="174"/>
        <pc:sldMkLst>
          <pc:docMk/>
          <pc:sldMk cId="4039685786" sldId="2076136275"/>
        </pc:sldMkLst>
        <pc:spChg chg="del">
          <ac:chgData name="David Warner" userId="S::david_dwarnerii.com#ext#@microsoft.onmicrosoft.com::acafcf14-4098-4a83-9425-e73571277a06" providerId="AD" clId="Web-{98CD9222-A184-4E37-BCBC-45C00AEB53C5}" dt="2021-12-09T17:02:09.260" v="173"/>
          <ac:spMkLst>
            <pc:docMk/>
            <pc:sldMk cId="4039685786" sldId="2076136275"/>
            <ac:spMk id="11" creationId="{2F82179B-0BE3-4CEB-B3AA-0444A28FC543}"/>
          </ac:spMkLst>
        </pc:spChg>
        <pc:spChg chg="del">
          <ac:chgData name="David Warner" userId="S::david_dwarnerii.com#ext#@microsoft.onmicrosoft.com::acafcf14-4098-4a83-9425-e73571277a06" providerId="AD" clId="Web-{98CD9222-A184-4E37-BCBC-45C00AEB53C5}" dt="2021-12-09T17:02:09.979" v="174"/>
          <ac:spMkLst>
            <pc:docMk/>
            <pc:sldMk cId="4039685786" sldId="2076136275"/>
            <ac:spMk id="13" creationId="{CD7CD2D0-8352-42E9-B8F1-4B2E0D0C27A8}"/>
          </ac:spMkLst>
        </pc:spChg>
        <pc:picChg chg="del">
          <ac:chgData name="David Warner" userId="S::david_dwarnerii.com#ext#@microsoft.onmicrosoft.com::acafcf14-4098-4a83-9425-e73571277a06" providerId="AD" clId="Web-{98CD9222-A184-4E37-BCBC-45C00AEB53C5}" dt="2021-12-09T17:02:05.369" v="172"/>
          <ac:picMkLst>
            <pc:docMk/>
            <pc:sldMk cId="4039685786" sldId="2076136275"/>
            <ac:picMk id="1026" creationId="{1CFAC2B5-4E12-45E2-B418-3D071C7875E6}"/>
          </ac:picMkLst>
        </pc:picChg>
      </pc:sldChg>
      <pc:sldChg chg="addSp">
        <pc:chgData name="David Warner" userId="S::david_dwarnerii.com#ext#@microsoft.onmicrosoft.com::acafcf14-4098-4a83-9425-e73571277a06" providerId="AD" clId="Web-{98CD9222-A184-4E37-BCBC-45C00AEB53C5}" dt="2021-12-09T17:05:02.847" v="207"/>
        <pc:sldMkLst>
          <pc:docMk/>
          <pc:sldMk cId="1844493077" sldId="2076136276"/>
        </pc:sldMkLst>
        <pc:spChg chg="add">
          <ac:chgData name="David Warner" userId="S::david_dwarnerii.com#ext#@microsoft.onmicrosoft.com::acafcf14-4098-4a83-9425-e73571277a06" providerId="AD" clId="Web-{98CD9222-A184-4E37-BCBC-45C00AEB53C5}" dt="2021-12-09T17:05:02.847" v="207"/>
          <ac:spMkLst>
            <pc:docMk/>
            <pc:sldMk cId="1844493077" sldId="2076136276"/>
            <ac:spMk id="3" creationId="{197839DF-8159-4B0D-A9BC-658DFAA211B0}"/>
          </ac:spMkLst>
        </pc:spChg>
      </pc:sldChg>
      <pc:sldChg chg="addSp">
        <pc:chgData name="David Warner" userId="S::david_dwarnerii.com#ext#@microsoft.onmicrosoft.com::acafcf14-4098-4a83-9425-e73571277a06" providerId="AD" clId="Web-{98CD9222-A184-4E37-BCBC-45C00AEB53C5}" dt="2021-12-09T17:04:52.940" v="203"/>
        <pc:sldMkLst>
          <pc:docMk/>
          <pc:sldMk cId="2925091645" sldId="2076136308"/>
        </pc:sldMkLst>
        <pc:spChg chg="add">
          <ac:chgData name="David Warner" userId="S::david_dwarnerii.com#ext#@microsoft.onmicrosoft.com::acafcf14-4098-4a83-9425-e73571277a06" providerId="AD" clId="Web-{98CD9222-A184-4E37-BCBC-45C00AEB53C5}" dt="2021-12-09T17:04:52.940" v="203"/>
          <ac:spMkLst>
            <pc:docMk/>
            <pc:sldMk cId="2925091645" sldId="2076136308"/>
            <ac:spMk id="20" creationId="{99EB8999-D507-461A-A10D-731BF4E9D8FB}"/>
          </ac:spMkLst>
        </pc:spChg>
      </pc:sldChg>
      <pc:sldChg chg="addSp">
        <pc:chgData name="David Warner" userId="S::david_dwarnerii.com#ext#@microsoft.onmicrosoft.com::acafcf14-4098-4a83-9425-e73571277a06" providerId="AD" clId="Web-{98CD9222-A184-4E37-BCBC-45C00AEB53C5}" dt="2021-12-09T17:04:50.378" v="202"/>
        <pc:sldMkLst>
          <pc:docMk/>
          <pc:sldMk cId="2636939237" sldId="2076137579"/>
        </pc:sldMkLst>
        <pc:spChg chg="add">
          <ac:chgData name="David Warner" userId="S::david_dwarnerii.com#ext#@microsoft.onmicrosoft.com::acafcf14-4098-4a83-9425-e73571277a06" providerId="AD" clId="Web-{98CD9222-A184-4E37-BCBC-45C00AEB53C5}" dt="2021-12-09T17:04:50.378" v="202"/>
          <ac:spMkLst>
            <pc:docMk/>
            <pc:sldMk cId="2636939237" sldId="2076137579"/>
            <ac:spMk id="4" creationId="{67AA333D-447D-45FB-8CA4-DF234A7EAB55}"/>
          </ac:spMkLst>
        </pc:spChg>
      </pc:sldChg>
      <pc:sldChg chg="addSp">
        <pc:chgData name="David Warner" userId="S::david_dwarnerii.com#ext#@microsoft.onmicrosoft.com::acafcf14-4098-4a83-9425-e73571277a06" providerId="AD" clId="Web-{98CD9222-A184-4E37-BCBC-45C00AEB53C5}" dt="2021-12-09T17:05:12.848" v="212"/>
        <pc:sldMkLst>
          <pc:docMk/>
          <pc:sldMk cId="2628391176" sldId="2076137756"/>
        </pc:sldMkLst>
        <pc:spChg chg="add">
          <ac:chgData name="David Warner" userId="S::david_dwarnerii.com#ext#@microsoft.onmicrosoft.com::acafcf14-4098-4a83-9425-e73571277a06" providerId="AD" clId="Web-{98CD9222-A184-4E37-BCBC-45C00AEB53C5}" dt="2021-12-09T17:05:12.848" v="212"/>
          <ac:spMkLst>
            <pc:docMk/>
            <pc:sldMk cId="2628391176" sldId="2076137756"/>
            <ac:spMk id="3" creationId="{28A523DE-C45C-47F2-AEA8-EBD5FCFB617E}"/>
          </ac:spMkLst>
        </pc:spChg>
      </pc:sldChg>
      <pc:sldChg chg="addSp">
        <pc:chgData name="David Warner" userId="S::david_dwarnerii.com#ext#@microsoft.onmicrosoft.com::acafcf14-4098-4a83-9425-e73571277a06" providerId="AD" clId="Web-{98CD9222-A184-4E37-BCBC-45C00AEB53C5}" dt="2021-12-09T17:05:08.316" v="210"/>
        <pc:sldMkLst>
          <pc:docMk/>
          <pc:sldMk cId="1814675271" sldId="2076137763"/>
        </pc:sldMkLst>
        <pc:spChg chg="add">
          <ac:chgData name="David Warner" userId="S::david_dwarnerii.com#ext#@microsoft.onmicrosoft.com::acafcf14-4098-4a83-9425-e73571277a06" providerId="AD" clId="Web-{98CD9222-A184-4E37-BCBC-45C00AEB53C5}" dt="2021-12-09T17:05:08.316" v="210"/>
          <ac:spMkLst>
            <pc:docMk/>
            <pc:sldMk cId="1814675271" sldId="2076137763"/>
            <ac:spMk id="7" creationId="{A376B31F-B672-4BF3-A811-49E6D531D12B}"/>
          </ac:spMkLst>
        </pc:spChg>
      </pc:sldChg>
      <pc:sldChg chg="addSp">
        <pc:chgData name="David Warner" userId="S::david_dwarnerii.com#ext#@microsoft.onmicrosoft.com::acafcf14-4098-4a83-9425-e73571277a06" providerId="AD" clId="Web-{98CD9222-A184-4E37-BCBC-45C00AEB53C5}" dt="2021-12-09T17:05:10.926" v="211"/>
        <pc:sldMkLst>
          <pc:docMk/>
          <pc:sldMk cId="1812315545" sldId="2134805597"/>
        </pc:sldMkLst>
        <pc:spChg chg="add">
          <ac:chgData name="David Warner" userId="S::david_dwarnerii.com#ext#@microsoft.onmicrosoft.com::acafcf14-4098-4a83-9425-e73571277a06" providerId="AD" clId="Web-{98CD9222-A184-4E37-BCBC-45C00AEB53C5}" dt="2021-12-09T17:05:10.926" v="211"/>
          <ac:spMkLst>
            <pc:docMk/>
            <pc:sldMk cId="1812315545" sldId="2134805597"/>
            <ac:spMk id="2" creationId="{CEC02B67-2A61-4E9F-990F-718552C0F706}"/>
          </ac:spMkLst>
        </pc:spChg>
      </pc:sldChg>
      <pc:sldChg chg="addSp">
        <pc:chgData name="David Warner" userId="S::david_dwarnerii.com#ext#@microsoft.onmicrosoft.com::acafcf14-4098-4a83-9425-e73571277a06" providerId="AD" clId="Web-{98CD9222-A184-4E37-BCBC-45C00AEB53C5}" dt="2021-12-09T17:04:49.221" v="201"/>
        <pc:sldMkLst>
          <pc:docMk/>
          <pc:sldMk cId="154491924" sldId="2134805599"/>
        </pc:sldMkLst>
        <pc:spChg chg="add">
          <ac:chgData name="David Warner" userId="S::david_dwarnerii.com#ext#@microsoft.onmicrosoft.com::acafcf14-4098-4a83-9425-e73571277a06" providerId="AD" clId="Web-{98CD9222-A184-4E37-BCBC-45C00AEB53C5}" dt="2021-12-09T17:04:49.221" v="201"/>
          <ac:spMkLst>
            <pc:docMk/>
            <pc:sldMk cId="154491924" sldId="2134805599"/>
            <ac:spMk id="19" creationId="{A75AE6FC-4A33-4FFB-AED4-0E3BBAD4D33C}"/>
          </ac:spMkLst>
        </pc:spChg>
      </pc:sldChg>
      <pc:sldChg chg="addSp">
        <pc:chgData name="David Warner" userId="S::david_dwarnerii.com#ext#@microsoft.onmicrosoft.com::acafcf14-4098-4a83-9425-e73571277a06" providerId="AD" clId="Web-{98CD9222-A184-4E37-BCBC-45C00AEB53C5}" dt="2021-12-09T17:05:06.285" v="209"/>
        <pc:sldMkLst>
          <pc:docMk/>
          <pc:sldMk cId="837812005" sldId="2134805600"/>
        </pc:sldMkLst>
        <pc:spChg chg="add">
          <ac:chgData name="David Warner" userId="S::david_dwarnerii.com#ext#@microsoft.onmicrosoft.com::acafcf14-4098-4a83-9425-e73571277a06" providerId="AD" clId="Web-{98CD9222-A184-4E37-BCBC-45C00AEB53C5}" dt="2021-12-09T17:05:06.285" v="209"/>
          <ac:spMkLst>
            <pc:docMk/>
            <pc:sldMk cId="837812005" sldId="2134805600"/>
            <ac:spMk id="2" creationId="{B2109385-56D4-49ED-BCC0-EAE9926FA594}"/>
          </ac:spMkLst>
        </pc:spChg>
      </pc:sldChg>
      <pc:sldChg chg="addSp">
        <pc:chgData name="David Warner" userId="S::david_dwarnerii.com#ext#@microsoft.onmicrosoft.com::acafcf14-4098-4a83-9425-e73571277a06" providerId="AD" clId="Web-{98CD9222-A184-4E37-BCBC-45C00AEB53C5}" dt="2021-12-09T17:05:03.988" v="208"/>
        <pc:sldMkLst>
          <pc:docMk/>
          <pc:sldMk cId="3507379078" sldId="2134805601"/>
        </pc:sldMkLst>
        <pc:spChg chg="add">
          <ac:chgData name="David Warner" userId="S::david_dwarnerii.com#ext#@microsoft.onmicrosoft.com::acafcf14-4098-4a83-9425-e73571277a06" providerId="AD" clId="Web-{98CD9222-A184-4E37-BCBC-45C00AEB53C5}" dt="2021-12-09T17:05:03.988" v="208"/>
          <ac:spMkLst>
            <pc:docMk/>
            <pc:sldMk cId="3507379078" sldId="2134805601"/>
            <ac:spMk id="4" creationId="{43B4775E-9AAD-4579-8111-23E98ED5CA69}"/>
          </ac:spMkLst>
        </pc:spChg>
      </pc:sldChg>
    </pc:docChg>
  </pc:docChgLst>
  <pc:docChgLst>
    <pc:chgData name="David Warner" userId="S::david_dwarnerii.com#ext#@microsoft.onmicrosoft.com::acafcf14-4098-4a83-9425-e73571277a06" providerId="AD" clId="Web-{9E3972E1-5038-4193-B42B-766092F5704C}"/>
    <pc:docChg chg="modSld">
      <pc:chgData name="David Warner" userId="S::david_dwarnerii.com#ext#@microsoft.onmicrosoft.com::acafcf14-4098-4a83-9425-e73571277a06" providerId="AD" clId="Web-{9E3972E1-5038-4193-B42B-766092F5704C}" dt="2021-10-15T14:07:20.052" v="8" actId="20577"/>
      <pc:docMkLst>
        <pc:docMk/>
      </pc:docMkLst>
      <pc:sldChg chg="modSp">
        <pc:chgData name="David Warner" userId="S::david_dwarnerii.com#ext#@microsoft.onmicrosoft.com::acafcf14-4098-4a83-9425-e73571277a06" providerId="AD" clId="Web-{9E3972E1-5038-4193-B42B-766092F5704C}" dt="2021-10-15T14:07:13.927" v="4" actId="20577"/>
        <pc:sldMkLst>
          <pc:docMk/>
          <pc:sldMk cId="10702720" sldId="2079"/>
        </pc:sldMkLst>
        <pc:spChg chg="mod">
          <ac:chgData name="David Warner" userId="S::david_dwarnerii.com#ext#@microsoft.onmicrosoft.com::acafcf14-4098-4a83-9425-e73571277a06" providerId="AD" clId="Web-{9E3972E1-5038-4193-B42B-766092F5704C}" dt="2021-10-15T14:07:13.927" v="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9E3972E1-5038-4193-B42B-766092F5704C}" dt="2021-10-15T14:07:20.052" v="8" actId="20577"/>
        <pc:sldMkLst>
          <pc:docMk/>
          <pc:sldMk cId="778883926" sldId="2076136264"/>
        </pc:sldMkLst>
        <pc:spChg chg="mod">
          <ac:chgData name="David Warner" userId="S::david_dwarnerii.com#ext#@microsoft.onmicrosoft.com::acafcf14-4098-4a83-9425-e73571277a06" providerId="AD" clId="Web-{9E3972E1-5038-4193-B42B-766092F5704C}" dt="2021-10-15T14:07:20.052" v="8" actId="20577"/>
          <ac:spMkLst>
            <pc:docMk/>
            <pc:sldMk cId="778883926" sldId="2076136264"/>
            <ac:spMk id="14" creationId="{953584C8-8734-42EA-AD16-6AA2B405D249}"/>
          </ac:spMkLst>
        </pc:spChg>
      </pc:sldChg>
    </pc:docChg>
  </pc:docChgLst>
  <pc:docChgLst>
    <pc:chgData name="Waldemar Mastykarz" userId="S::wmastyka@microsoft.com::8c3ccc08-b2ec-4e63-9b9b-25eb044a606e" providerId="AD" clId="Web-{E4229E0B-D630-C74A-668C-DC5625AFC8EB}"/>
    <pc:docChg chg="modSld">
      <pc:chgData name="Waldemar Mastykarz" userId="S::wmastyka@microsoft.com::8c3ccc08-b2ec-4e63-9b9b-25eb044a606e" providerId="AD" clId="Web-{E4229E0B-D630-C74A-668C-DC5625AFC8EB}" dt="2021-10-04T14:11:07.452" v="22" actId="20577"/>
      <pc:docMkLst>
        <pc:docMk/>
      </pc:docMkLst>
      <pc:sldChg chg="delSp modSp">
        <pc:chgData name="Waldemar Mastykarz" userId="S::wmastyka@microsoft.com::8c3ccc08-b2ec-4e63-9b9b-25eb044a606e" providerId="AD" clId="Web-{E4229E0B-D630-C74A-668C-DC5625AFC8EB}" dt="2021-10-04T14:11:07.452" v="22" actId="20577"/>
        <pc:sldMkLst>
          <pc:docMk/>
          <pc:sldMk cId="2253365439" sldId="1642"/>
        </pc:sldMkLst>
        <pc:spChg chg="mod">
          <ac:chgData name="Waldemar Mastykarz" userId="S::wmastyka@microsoft.com::8c3ccc08-b2ec-4e63-9b9b-25eb044a606e" providerId="AD" clId="Web-{E4229E0B-D630-C74A-668C-DC5625AFC8EB}" dt="2021-10-04T14:11:07.452" v="22" actId="20577"/>
          <ac:spMkLst>
            <pc:docMk/>
            <pc:sldMk cId="2253365439" sldId="1642"/>
            <ac:spMk id="3" creationId="{CBDC9C38-872E-4048-96FE-C321FEF21EC1}"/>
          </ac:spMkLst>
        </pc:spChg>
        <pc:spChg chg="del">
          <ac:chgData name="Waldemar Mastykarz" userId="S::wmastyka@microsoft.com::8c3ccc08-b2ec-4e63-9b9b-25eb044a606e" providerId="AD" clId="Web-{E4229E0B-D630-C74A-668C-DC5625AFC8EB}" dt="2021-10-04T14:10:46.248" v="0"/>
          <ac:spMkLst>
            <pc:docMk/>
            <pc:sldMk cId="2253365439" sldId="1642"/>
            <ac:spMk id="4" creationId="{D649FCDB-59D6-49F2-9B62-C97BFCCFD816}"/>
          </ac:spMkLst>
        </pc:spChg>
      </pc:sldChg>
    </pc:docChg>
  </pc:docChgLst>
  <pc:docChgLst>
    <pc:chgData name="Julie Turner" userId="S::julie.turner_sympraxisconsulting.com#ext#@microsoft.onmicrosoft.com::51f00042-4c48-4111-9ee4-670ef2fc7d0e" providerId="AD" clId="Web-{105E0D5F-6B0D-4B90-9FA6-A9597CFD9B26}"/>
    <pc:docChg chg="modSld">
      <pc:chgData name="Julie Turner" userId="S::julie.turner_sympraxisconsulting.com#ext#@microsoft.onmicrosoft.com::51f00042-4c48-4111-9ee4-670ef2fc7d0e" providerId="AD" clId="Web-{105E0D5F-6B0D-4B90-9FA6-A9597CFD9B26}" dt="2021-10-18T15:41:18.132" v="135" actId="20577"/>
      <pc:docMkLst>
        <pc:docMk/>
      </pc:docMkLst>
      <pc:sldChg chg="delSp modSp">
        <pc:chgData name="Julie Turner" userId="S::julie.turner_sympraxisconsulting.com#ext#@microsoft.onmicrosoft.com::51f00042-4c48-4111-9ee4-670ef2fc7d0e" providerId="AD" clId="Web-{105E0D5F-6B0D-4B90-9FA6-A9597CFD9B26}" dt="2021-10-18T15:41:18.132" v="135" actId="20577"/>
        <pc:sldMkLst>
          <pc:docMk/>
          <pc:sldMk cId="2877399898" sldId="1623"/>
        </pc:sldMkLst>
        <pc:spChg chg="mod">
          <ac:chgData name="Julie Turner" userId="S::julie.turner_sympraxisconsulting.com#ext#@microsoft.onmicrosoft.com::51f00042-4c48-4111-9ee4-670ef2fc7d0e" providerId="AD" clId="Web-{105E0D5F-6B0D-4B90-9FA6-A9597CFD9B26}" dt="2021-10-18T15:41:18.132" v="13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05E0D5F-6B0D-4B90-9FA6-A9597CFD9B26}" dt="2021-10-18T15:18:45.661" v="0"/>
          <ac:spMkLst>
            <pc:docMk/>
            <pc:sldMk cId="2877399898" sldId="1623"/>
            <ac:spMk id="138" creationId="{CA512B00-C796-422D-BDE6-D0ACED8943EF}"/>
          </ac:spMkLst>
        </pc:spChg>
      </pc:sldChg>
    </pc:docChg>
  </pc:docChgLst>
  <pc:docChgLst>
    <pc:chgData name="David Warner" userId="S::david_dwarnerii.com#ext#@microsoft.onmicrosoft.com::acafcf14-4098-4a83-9425-e73571277a06" providerId="AD" clId="Web-{98BD9C12-CB6D-406A-B105-B48B3C6334F1}"/>
    <pc:docChg chg="modSld">
      <pc:chgData name="David Warner" userId="S::david_dwarnerii.com#ext#@microsoft.onmicrosoft.com::acafcf14-4098-4a83-9425-e73571277a06" providerId="AD" clId="Web-{98BD9C12-CB6D-406A-B105-B48B3C6334F1}" dt="2022-01-26T16:16:16.629" v="1" actId="1076"/>
      <pc:docMkLst>
        <pc:docMk/>
      </pc:docMkLst>
      <pc:sldChg chg="delSp">
        <pc:chgData name="David Warner" userId="S::david_dwarnerii.com#ext#@microsoft.onmicrosoft.com::acafcf14-4098-4a83-9425-e73571277a06" providerId="AD" clId="Web-{98BD9C12-CB6D-406A-B105-B48B3C6334F1}" dt="2022-01-26T16:16:04.051" v="0"/>
        <pc:sldMkLst>
          <pc:docMk/>
          <pc:sldMk cId="1812315545" sldId="2134805597"/>
        </pc:sldMkLst>
        <pc:spChg chg="del">
          <ac:chgData name="David Warner" userId="S::david_dwarnerii.com#ext#@microsoft.onmicrosoft.com::acafcf14-4098-4a83-9425-e73571277a06" providerId="AD" clId="Web-{98BD9C12-CB6D-406A-B105-B48B3C6334F1}" dt="2022-01-26T16:16:04.051" v="0"/>
          <ac:spMkLst>
            <pc:docMk/>
            <pc:sldMk cId="1812315545" sldId="2134805597"/>
            <ac:spMk id="3" creationId="{38F67C20-EB80-4826-B228-1A99AACCCEA7}"/>
          </ac:spMkLst>
        </pc:spChg>
      </pc:sldChg>
      <pc:sldChg chg="modSp">
        <pc:chgData name="David Warner" userId="S::david_dwarnerii.com#ext#@microsoft.onmicrosoft.com::acafcf14-4098-4a83-9425-e73571277a06" providerId="AD" clId="Web-{98BD9C12-CB6D-406A-B105-B48B3C6334F1}" dt="2022-01-26T16:16:16.629" v="1" actId="1076"/>
        <pc:sldMkLst>
          <pc:docMk/>
          <pc:sldMk cId="154491924" sldId="2134805599"/>
        </pc:sldMkLst>
        <pc:spChg chg="mod">
          <ac:chgData name="David Warner" userId="S::david_dwarnerii.com#ext#@microsoft.onmicrosoft.com::acafcf14-4098-4a83-9425-e73571277a06" providerId="AD" clId="Web-{98BD9C12-CB6D-406A-B105-B48B3C6334F1}" dt="2022-01-26T16:16:16.629" v="1" actId="1076"/>
          <ac:spMkLst>
            <pc:docMk/>
            <pc:sldMk cId="154491924" sldId="2134805599"/>
            <ac:spMk id="19" creationId="{5F1919D3-31B6-4DEE-8D5A-FE2F56F6AA04}"/>
          </ac:spMkLst>
        </pc:spChg>
      </pc:sldChg>
    </pc:docChg>
  </pc:docChgLst>
  <pc:docChgLst>
    <pc:chgData name="Waldemar Mastykarz" userId="S::wmastyka@microsoft.com::8c3ccc08-b2ec-4e63-9b9b-25eb044a606e" providerId="AD" clId="Web-{ED4C4929-DB90-12E1-7001-BC3D1703E4C6}"/>
    <pc:docChg chg="modSld">
      <pc:chgData name="Waldemar Mastykarz" userId="S::wmastyka@microsoft.com::8c3ccc08-b2ec-4e63-9b9b-25eb044a606e" providerId="AD" clId="Web-{ED4C4929-DB90-12E1-7001-BC3D1703E4C6}" dt="2021-12-14T08:06:29.314" v="146" actId="1076"/>
      <pc:docMkLst>
        <pc:docMk/>
      </pc:docMkLst>
      <pc:sldChg chg="delSp modSp">
        <pc:chgData name="Waldemar Mastykarz" userId="S::wmastyka@microsoft.com::8c3ccc08-b2ec-4e63-9b9b-25eb044a606e" providerId="AD" clId="Web-{ED4C4929-DB90-12E1-7001-BC3D1703E4C6}" dt="2021-12-14T08:06:29.314" v="146" actId="1076"/>
        <pc:sldMkLst>
          <pc:docMk/>
          <pc:sldMk cId="2253365439" sldId="1642"/>
        </pc:sldMkLst>
        <pc:spChg chg="mod">
          <ac:chgData name="Waldemar Mastykarz" userId="S::wmastyka@microsoft.com::8c3ccc08-b2ec-4e63-9b9b-25eb044a606e" providerId="AD" clId="Web-{ED4C4929-DB90-12E1-7001-BC3D1703E4C6}" dt="2021-12-14T08:06:29.314" v="146" actId="1076"/>
          <ac:spMkLst>
            <pc:docMk/>
            <pc:sldMk cId="2253365439" sldId="1642"/>
            <ac:spMk id="3" creationId="{CBDC9C38-872E-4048-96FE-C321FEF21EC1}"/>
          </ac:spMkLst>
        </pc:spChg>
        <pc:spChg chg="del">
          <ac:chgData name="Waldemar Mastykarz" userId="S::wmastyka@microsoft.com::8c3ccc08-b2ec-4e63-9b9b-25eb044a606e" providerId="AD" clId="Web-{ED4C4929-DB90-12E1-7001-BC3D1703E4C6}" dt="2021-12-14T08:00:30.116" v="0"/>
          <ac:spMkLst>
            <pc:docMk/>
            <pc:sldMk cId="2253365439" sldId="1642"/>
            <ac:spMk id="4" creationId="{2E17CCEE-8877-441D-815A-D91793CCDB0A}"/>
          </ac:spMkLst>
        </pc:spChg>
      </pc:sldChg>
    </pc:docChg>
  </pc:docChgLst>
  <pc:docChgLst>
    <pc:chgData name="Alex Terentiev" userId="S::aterentiev@microsoft.com::b089aebb-68c6-439e-96df-7e98da5a759e" providerId="AD" clId="Web-{433822E1-1F56-AA6C-8020-7D634E93E86C}"/>
    <pc:docChg chg="modSld">
      <pc:chgData name="Alex Terentiev" userId="S::aterentiev@microsoft.com::b089aebb-68c6-439e-96df-7e98da5a759e" providerId="AD" clId="Web-{433822E1-1F56-AA6C-8020-7D634E93E86C}" dt="2022-06-01T15:19:11.140" v="3" actId="20577"/>
      <pc:docMkLst>
        <pc:docMk/>
      </pc:docMkLst>
      <pc:sldChg chg="modSp">
        <pc:chgData name="Alex Terentiev" userId="S::aterentiev@microsoft.com::b089aebb-68c6-439e-96df-7e98da5a759e" providerId="AD" clId="Web-{433822E1-1F56-AA6C-8020-7D634E93E86C}" dt="2022-06-01T15:19:11.140" v="3" actId="20577"/>
        <pc:sldMkLst>
          <pc:docMk/>
          <pc:sldMk cId="4037611923" sldId="3334"/>
        </pc:sldMkLst>
        <pc:spChg chg="mod">
          <ac:chgData name="Alex Terentiev" userId="S::aterentiev@microsoft.com::b089aebb-68c6-439e-96df-7e98da5a759e" providerId="AD" clId="Web-{433822E1-1F56-AA6C-8020-7D634E93E86C}" dt="2022-06-01T15:19:11.140" v="3" actId="20577"/>
          <ac:spMkLst>
            <pc:docMk/>
            <pc:sldMk cId="4037611923" sldId="3334"/>
            <ac:spMk id="3" creationId="{CBDC9C38-872E-4048-96FE-C321FEF21EC1}"/>
          </ac:spMkLst>
        </pc:spChg>
      </pc:sldChg>
    </pc:docChg>
  </pc:docChgLst>
  <pc:docChgLst>
    <pc:chgData name="Hugo Bernier" userId="846ef6cd-3f11-462c-a4be-44fff9f1a751" providerId="ADAL" clId="{401F1EA3-9FD9-4212-80AA-39441FD6F050}"/>
    <pc:docChg chg="custSel modSld sldOrd">
      <pc:chgData name="Hugo Bernier" userId="846ef6cd-3f11-462c-a4be-44fff9f1a751" providerId="ADAL" clId="{401F1EA3-9FD9-4212-80AA-39441FD6F050}" dt="2022-06-16T14:01:15.421" v="106"/>
      <pc:docMkLst>
        <pc:docMk/>
      </pc:docMkLst>
      <pc:sldChg chg="ord">
        <pc:chgData name="Hugo Bernier" userId="846ef6cd-3f11-462c-a4be-44fff9f1a751" providerId="ADAL" clId="{401F1EA3-9FD9-4212-80AA-39441FD6F050}" dt="2022-06-16T12:53:15.526" v="1"/>
        <pc:sldMkLst>
          <pc:docMk/>
          <pc:sldMk cId="287163252" sldId="1567"/>
        </pc:sldMkLst>
      </pc:sldChg>
      <pc:sldChg chg="addSp delSp modSp mod modNotesTx">
        <pc:chgData name="Hugo Bernier" userId="846ef6cd-3f11-462c-a4be-44fff9f1a751" providerId="ADAL" clId="{401F1EA3-9FD9-4212-80AA-39441FD6F050}" dt="2022-06-16T14:01:15.421" v="106"/>
        <pc:sldMkLst>
          <pc:docMk/>
          <pc:sldMk cId="1183489955" sldId="2145707292"/>
        </pc:sldMkLst>
        <pc:spChg chg="mod">
          <ac:chgData name="Hugo Bernier" userId="846ef6cd-3f11-462c-a4be-44fff9f1a751" providerId="ADAL" clId="{401F1EA3-9FD9-4212-80AA-39441FD6F050}" dt="2022-06-16T13:05:45.528" v="101" actId="403"/>
          <ac:spMkLst>
            <pc:docMk/>
            <pc:sldMk cId="1183489955" sldId="2145707292"/>
            <ac:spMk id="3" creationId="{CBDC9C38-872E-4048-96FE-C321FEF21EC1}"/>
          </ac:spMkLst>
        </pc:spChg>
        <pc:spChg chg="del">
          <ac:chgData name="Hugo Bernier" userId="846ef6cd-3f11-462c-a4be-44fff9f1a751" providerId="ADAL" clId="{401F1EA3-9FD9-4212-80AA-39441FD6F050}" dt="2022-06-16T12:53:38.283" v="2" actId="478"/>
          <ac:spMkLst>
            <pc:docMk/>
            <pc:sldMk cId="1183489955" sldId="2145707292"/>
            <ac:spMk id="24" creationId="{AE26AF18-AFA5-BCC7-1CC1-3A55CD685004}"/>
          </ac:spMkLst>
        </pc:spChg>
        <pc:spChg chg="del">
          <ac:chgData name="Hugo Bernier" userId="846ef6cd-3f11-462c-a4be-44fff9f1a751" providerId="ADAL" clId="{401F1EA3-9FD9-4212-80AA-39441FD6F050}" dt="2022-06-16T12:57:09.180" v="21" actId="478"/>
          <ac:spMkLst>
            <pc:docMk/>
            <pc:sldMk cId="1183489955" sldId="2145707292"/>
            <ac:spMk id="31" creationId="{FCEB65C7-120B-08CD-97FD-FB36810D7D0D}"/>
          </ac:spMkLst>
        </pc:spChg>
        <pc:picChg chg="add del mod">
          <ac:chgData name="Hugo Bernier" userId="846ef6cd-3f11-462c-a4be-44fff9f1a751" providerId="ADAL" clId="{401F1EA3-9FD9-4212-80AA-39441FD6F050}" dt="2022-06-16T13:04:37.120" v="95" actId="478"/>
          <ac:picMkLst>
            <pc:docMk/>
            <pc:sldMk cId="1183489955" sldId="2145707292"/>
            <ac:picMk id="25" creationId="{B65F86E6-D51D-D503-EBA9-84CFBBAD4CF0}"/>
          </ac:picMkLst>
        </pc:picChg>
        <pc:picChg chg="del">
          <ac:chgData name="Hugo Bernier" userId="846ef6cd-3f11-462c-a4be-44fff9f1a751" providerId="ADAL" clId="{401F1EA3-9FD9-4212-80AA-39441FD6F050}" dt="2022-06-16T12:53:58.129" v="4" actId="478"/>
          <ac:picMkLst>
            <pc:docMk/>
            <pc:sldMk cId="1183489955" sldId="2145707292"/>
            <ac:picMk id="32" creationId="{F2B9B421-20EE-7C54-1B3B-14C71DBA3B5A}"/>
          </ac:picMkLst>
        </pc:picChg>
        <pc:picChg chg="add mod">
          <ac:chgData name="Hugo Bernier" userId="846ef6cd-3f11-462c-a4be-44fff9f1a751" providerId="ADAL" clId="{401F1EA3-9FD9-4212-80AA-39441FD6F050}" dt="2022-06-16T13:05:59.026" v="102" actId="1076"/>
          <ac:picMkLst>
            <pc:docMk/>
            <pc:sldMk cId="1183489955" sldId="2145707292"/>
            <ac:picMk id="1026" creationId="{CD211670-ABBD-18FC-442C-FB69FA4D0597}"/>
          </ac:picMkLst>
        </pc:picChg>
      </pc:sldChg>
    </pc:docChg>
  </pc:docChgLst>
  <pc:docChgLst>
    <pc:chgData name="David Warner" userId="S::david_dwarnerii.com#ext#@microsoft.onmicrosoft.com::acafcf14-4098-4a83-9425-e73571277a06" providerId="AD" clId="Web-{5F1CA343-DC56-4A70-B058-7A8240CA8566}"/>
    <pc:docChg chg="delSld modSld modSection">
      <pc:chgData name="David Warner" userId="S::david_dwarnerii.com#ext#@microsoft.onmicrosoft.com::acafcf14-4098-4a83-9425-e73571277a06" providerId="AD" clId="Web-{5F1CA343-DC56-4A70-B058-7A8240CA8566}" dt="2021-10-26T21:47:27.005" v="216"/>
      <pc:docMkLst>
        <pc:docMk/>
      </pc:docMkLst>
      <pc:sldChg chg="addSp">
        <pc:chgData name="David Warner" userId="S::david_dwarnerii.com#ext#@microsoft.onmicrosoft.com::acafcf14-4098-4a83-9425-e73571277a06" providerId="AD" clId="Web-{5F1CA343-DC56-4A70-B058-7A8240CA8566}" dt="2021-10-26T21:47:21.130" v="213"/>
        <pc:sldMkLst>
          <pc:docMk/>
          <pc:sldMk cId="2974719989" sldId="267"/>
        </pc:sldMkLst>
        <pc:spChg chg="add">
          <ac:chgData name="David Warner" userId="S::david_dwarnerii.com#ext#@microsoft.onmicrosoft.com::acafcf14-4098-4a83-9425-e73571277a06" providerId="AD" clId="Web-{5F1CA343-DC56-4A70-B058-7A8240CA8566}" dt="2021-10-26T21:47:21.130" v="213"/>
          <ac:spMkLst>
            <pc:docMk/>
            <pc:sldMk cId="2974719989" sldId="267"/>
            <ac:spMk id="4" creationId="{7708774E-1AD0-48A7-8368-2C817C76A4F5}"/>
          </ac:spMkLst>
        </pc:spChg>
      </pc:sldChg>
      <pc:sldChg chg="modSp">
        <pc:chgData name="David Warner" userId="S::david_dwarnerii.com#ext#@microsoft.onmicrosoft.com::acafcf14-4098-4a83-9425-e73571277a06" providerId="AD" clId="Web-{5F1CA343-DC56-4A70-B058-7A8240CA8566}" dt="2021-10-26T21:43:55.695" v="30" actId="20577"/>
        <pc:sldMkLst>
          <pc:docMk/>
          <pc:sldMk cId="2967945684" sldId="277"/>
        </pc:sldMkLst>
        <pc:spChg chg="mod">
          <ac:chgData name="David Warner" userId="S::david_dwarnerii.com#ext#@microsoft.onmicrosoft.com::acafcf14-4098-4a83-9425-e73571277a06" providerId="AD" clId="Web-{5F1CA343-DC56-4A70-B058-7A8240CA8566}" dt="2021-10-26T21:43:55.695" v="3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F1CA343-DC56-4A70-B058-7A8240CA8566}" dt="2021-10-26T21:43:14.005" v="2" actId="20577"/>
        <pc:sldMkLst>
          <pc:docMk/>
          <pc:sldMk cId="287163252" sldId="1567"/>
        </pc:sldMkLst>
        <pc:spChg chg="mod">
          <ac:chgData name="David Warner" userId="S::david_dwarnerii.com#ext#@microsoft.onmicrosoft.com::acafcf14-4098-4a83-9425-e73571277a06" providerId="AD" clId="Web-{5F1CA343-DC56-4A70-B058-7A8240CA8566}" dt="2021-10-26T21:43:14.005" v="2"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7.520" v="211"/>
        <pc:sldMkLst>
          <pc:docMk/>
          <pc:sldMk cId="2877399898" sldId="1623"/>
        </pc:sldMkLst>
        <pc:spChg chg="add">
          <ac:chgData name="David Warner" userId="S::david_dwarnerii.com#ext#@microsoft.onmicrosoft.com::acafcf14-4098-4a83-9425-e73571277a06" providerId="AD" clId="Web-{5F1CA343-DC56-4A70-B058-7A8240CA8566}" dt="2021-10-26T21:47:17.520" v="211"/>
          <ac:spMkLst>
            <pc:docMk/>
            <pc:sldMk cId="2877399898" sldId="1623"/>
            <ac:spMk id="138" creationId="{81F90411-1FA6-4719-8105-96772F702AFA}"/>
          </ac:spMkLst>
        </pc:spChg>
      </pc:sldChg>
      <pc:sldChg chg="addSp">
        <pc:chgData name="David Warner" userId="S::david_dwarnerii.com#ext#@microsoft.onmicrosoft.com::acafcf14-4098-4a83-9425-e73571277a06" providerId="AD" clId="Web-{5F1CA343-DC56-4A70-B058-7A8240CA8566}" dt="2021-10-26T21:47:15.583" v="210"/>
        <pc:sldMkLst>
          <pc:docMk/>
          <pc:sldMk cId="2253365439" sldId="1642"/>
        </pc:sldMkLst>
        <pc:spChg chg="add">
          <ac:chgData name="David Warner" userId="S::david_dwarnerii.com#ext#@microsoft.onmicrosoft.com::acafcf14-4098-4a83-9425-e73571277a06" providerId="AD" clId="Web-{5F1CA343-DC56-4A70-B058-7A8240CA8566}" dt="2021-10-26T21:47:15.583" v="210"/>
          <ac:spMkLst>
            <pc:docMk/>
            <pc:sldMk cId="2253365439" sldId="1642"/>
            <ac:spMk id="4" creationId="{3D8A7346-19B8-4872-BC7D-876A8CCC7734}"/>
          </ac:spMkLst>
        </pc:spChg>
      </pc:sldChg>
      <pc:sldChg chg="modSp">
        <pc:chgData name="David Warner" userId="S::david_dwarnerii.com#ext#@microsoft.onmicrosoft.com::acafcf14-4098-4a83-9425-e73571277a06" providerId="AD" clId="Web-{5F1CA343-DC56-4A70-B058-7A8240CA8566}" dt="2021-10-26T21:45:30.185" v="131" actId="20577"/>
        <pc:sldMkLst>
          <pc:docMk/>
          <pc:sldMk cId="10702720" sldId="2079"/>
        </pc:sldMkLst>
        <pc:spChg chg="mod">
          <ac:chgData name="David Warner" userId="S::david_dwarnerii.com#ext#@microsoft.onmicrosoft.com::acafcf14-4098-4a83-9425-e73571277a06" providerId="AD" clId="Web-{5F1CA343-DC56-4A70-B058-7A8240CA8566}" dt="2021-10-26T21:45:30.185" v="131" actId="20577"/>
          <ac:spMkLst>
            <pc:docMk/>
            <pc:sldMk cId="10702720" sldId="2079"/>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4.645" v="209"/>
        <pc:sldMkLst>
          <pc:docMk/>
          <pc:sldMk cId="4037611923" sldId="3334"/>
        </pc:sldMkLst>
        <pc:spChg chg="add">
          <ac:chgData name="David Warner" userId="S::david_dwarnerii.com#ext#@microsoft.onmicrosoft.com::acafcf14-4098-4a83-9425-e73571277a06" providerId="AD" clId="Web-{5F1CA343-DC56-4A70-B058-7A8240CA8566}" dt="2021-10-26T21:47:14.645" v="209"/>
          <ac:spMkLst>
            <pc:docMk/>
            <pc:sldMk cId="4037611923" sldId="3334"/>
            <ac:spMk id="4" creationId="{B3E71513-3221-4CE1-B5D1-4B6713275B85}"/>
          </ac:spMkLst>
        </pc:spChg>
      </pc:sldChg>
      <pc:sldChg chg="addSp">
        <pc:chgData name="David Warner" userId="S::david_dwarnerii.com#ext#@microsoft.onmicrosoft.com::acafcf14-4098-4a83-9425-e73571277a06" providerId="AD" clId="Web-{5F1CA343-DC56-4A70-B058-7A8240CA8566}" dt="2021-10-26T21:47:20.302" v="212"/>
        <pc:sldMkLst>
          <pc:docMk/>
          <pc:sldMk cId="631502111" sldId="11650"/>
        </pc:sldMkLst>
        <pc:spChg chg="add">
          <ac:chgData name="David Warner" userId="S::david_dwarnerii.com#ext#@microsoft.onmicrosoft.com::acafcf14-4098-4a83-9425-e73571277a06" providerId="AD" clId="Web-{5F1CA343-DC56-4A70-B058-7A8240CA8566}" dt="2021-10-26T21:47:20.302" v="212"/>
          <ac:spMkLst>
            <pc:docMk/>
            <pc:sldMk cId="631502111" sldId="11650"/>
            <ac:spMk id="4" creationId="{C13AA4B1-F11E-451B-8BCB-04D19229B6FE}"/>
          </ac:spMkLst>
        </pc:spChg>
      </pc:sldChg>
      <pc:sldChg chg="modSp">
        <pc:chgData name="David Warner" userId="S::david_dwarnerii.com#ext#@microsoft.onmicrosoft.com::acafcf14-4098-4a83-9425-e73571277a06" providerId="AD" clId="Web-{5F1CA343-DC56-4A70-B058-7A8240CA8566}" dt="2021-10-26T21:46:57.941" v="205" actId="1076"/>
        <pc:sldMkLst>
          <pc:docMk/>
          <pc:sldMk cId="778883926" sldId="2076136264"/>
        </pc:sldMkLst>
        <pc:spChg chg="mod">
          <ac:chgData name="David Warner" userId="S::david_dwarnerii.com#ext#@microsoft.onmicrosoft.com::acafcf14-4098-4a83-9425-e73571277a06" providerId="AD" clId="Web-{5F1CA343-DC56-4A70-B058-7A8240CA8566}" dt="2021-10-26T21:46:48.347" v="202"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F1CA343-DC56-4A70-B058-7A8240CA8566}" dt="2021-10-26T21:46:57.941" v="20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F1CA343-DC56-4A70-B058-7A8240CA8566}" dt="2021-10-26T21:46:49.909" v="203"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F1CA343-DC56-4A70-B058-7A8240CA8566}" dt="2021-10-26T21:46:52.909" v="20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F1CA343-DC56-4A70-B058-7A8240CA8566}" dt="2021-10-26T21:47:08.363" v="206"/>
        <pc:sldMkLst>
          <pc:docMk/>
          <pc:sldMk cId="2925091645" sldId="2076136308"/>
        </pc:sldMkLst>
        <pc:spChg chg="add">
          <ac:chgData name="David Warner" userId="S::david_dwarnerii.com#ext#@microsoft.onmicrosoft.com::acafcf14-4098-4a83-9425-e73571277a06" providerId="AD" clId="Web-{5F1CA343-DC56-4A70-B058-7A8240CA8566}" dt="2021-10-26T21:47:08.363" v="206"/>
          <ac:spMkLst>
            <pc:docMk/>
            <pc:sldMk cId="2925091645" sldId="2076136308"/>
            <ac:spMk id="20" creationId="{20643B77-821F-4570-8585-9ABCA3BC09F4}"/>
          </ac:spMkLst>
        </pc:spChg>
      </pc:sldChg>
      <pc:sldChg chg="addSp">
        <pc:chgData name="David Warner" userId="S::david_dwarnerii.com#ext#@microsoft.onmicrosoft.com::acafcf14-4098-4a83-9425-e73571277a06" providerId="AD" clId="Web-{5F1CA343-DC56-4A70-B058-7A8240CA8566}" dt="2021-10-26T21:47:09.442" v="207"/>
        <pc:sldMkLst>
          <pc:docMk/>
          <pc:sldMk cId="2636939237" sldId="2076137579"/>
        </pc:sldMkLst>
        <pc:spChg chg="add">
          <ac:chgData name="David Warner" userId="S::david_dwarnerii.com#ext#@microsoft.onmicrosoft.com::acafcf14-4098-4a83-9425-e73571277a06" providerId="AD" clId="Web-{5F1CA343-DC56-4A70-B058-7A8240CA8566}" dt="2021-10-26T21:47:09.442" v="207"/>
          <ac:spMkLst>
            <pc:docMk/>
            <pc:sldMk cId="2636939237" sldId="2076137579"/>
            <ac:spMk id="26" creationId="{034D6D45-F5A6-4F97-A292-2B6AA1CF4704}"/>
          </ac:spMkLst>
        </pc:spChg>
      </pc:sldChg>
      <pc:sldChg chg="addSp">
        <pc:chgData name="David Warner" userId="S::david_dwarnerii.com#ext#@microsoft.onmicrosoft.com::acafcf14-4098-4a83-9425-e73571277a06" providerId="AD" clId="Web-{5F1CA343-DC56-4A70-B058-7A8240CA8566}" dt="2021-10-26T21:47:27.005" v="216"/>
        <pc:sldMkLst>
          <pc:docMk/>
          <pc:sldMk cId="2981931010" sldId="2076137728"/>
        </pc:sldMkLst>
        <pc:spChg chg="add">
          <ac:chgData name="David Warner" userId="S::david_dwarnerii.com#ext#@microsoft.onmicrosoft.com::acafcf14-4098-4a83-9425-e73571277a06" providerId="AD" clId="Web-{5F1CA343-DC56-4A70-B058-7A8240CA8566}" dt="2021-10-26T21:47:27.005" v="216"/>
          <ac:spMkLst>
            <pc:docMk/>
            <pc:sldMk cId="2981931010" sldId="2076137728"/>
            <ac:spMk id="3" creationId="{80FCA7F3-B0DD-4A6B-A779-A5879B4A5C31}"/>
          </ac:spMkLst>
        </pc:spChg>
      </pc:sldChg>
      <pc:sldChg chg="addSp">
        <pc:chgData name="David Warner" userId="S::david_dwarnerii.com#ext#@microsoft.onmicrosoft.com::acafcf14-4098-4a83-9425-e73571277a06" providerId="AD" clId="Web-{5F1CA343-DC56-4A70-B058-7A8240CA8566}" dt="2021-10-26T21:47:22.145" v="214"/>
        <pc:sldMkLst>
          <pc:docMk/>
          <pc:sldMk cId="1812315545" sldId="2134805597"/>
        </pc:sldMkLst>
        <pc:spChg chg="add">
          <ac:chgData name="David Warner" userId="S::david_dwarnerii.com#ext#@microsoft.onmicrosoft.com::acafcf14-4098-4a83-9425-e73571277a06" providerId="AD" clId="Web-{5F1CA343-DC56-4A70-B058-7A8240CA8566}" dt="2021-10-26T21:47:22.145" v="214"/>
          <ac:spMkLst>
            <pc:docMk/>
            <pc:sldMk cId="1812315545" sldId="2134805597"/>
            <ac:spMk id="2" creationId="{580A9156-04A0-4676-A97D-9F855527A2FD}"/>
          </ac:spMkLst>
        </pc:spChg>
      </pc:sldChg>
      <pc:sldChg chg="del">
        <pc:chgData name="David Warner" userId="S::david_dwarnerii.com#ext#@microsoft.onmicrosoft.com::acafcf14-4098-4a83-9425-e73571277a06" providerId="AD" clId="Web-{5F1CA343-DC56-4A70-B058-7A8240CA8566}" dt="2021-10-26T21:47:25.146" v="215"/>
        <pc:sldMkLst>
          <pc:docMk/>
          <pc:sldMk cId="552078619" sldId="2134805598"/>
        </pc:sldMkLst>
      </pc:sldChg>
      <pc:sldChg chg="addSp">
        <pc:chgData name="David Warner" userId="S::david_dwarnerii.com#ext#@microsoft.onmicrosoft.com::acafcf14-4098-4a83-9425-e73571277a06" providerId="AD" clId="Web-{5F1CA343-DC56-4A70-B058-7A8240CA8566}" dt="2021-10-26T21:47:10.879" v="208"/>
        <pc:sldMkLst>
          <pc:docMk/>
          <pc:sldMk cId="154491924" sldId="2134805599"/>
        </pc:sldMkLst>
        <pc:spChg chg="add">
          <ac:chgData name="David Warner" userId="S::david_dwarnerii.com#ext#@microsoft.onmicrosoft.com::acafcf14-4098-4a83-9425-e73571277a06" providerId="AD" clId="Web-{5F1CA343-DC56-4A70-B058-7A8240CA8566}" dt="2021-10-26T21:47:10.879" v="208"/>
          <ac:spMkLst>
            <pc:docMk/>
            <pc:sldMk cId="154491924" sldId="2134805599"/>
            <ac:spMk id="19" creationId="{B17AEBFB-A245-42A8-94AB-6EFA031E5F8C}"/>
          </ac:spMkLst>
        </pc:spChg>
      </pc:sldChg>
    </pc:docChg>
  </pc:docChgLst>
  <pc:docChgLst>
    <pc:chgData name="David Warner" userId="S::david_dwarnerii.com#ext#@microsoft.onmicrosoft.com::acafcf14-4098-4a83-9425-e73571277a06" providerId="AD" clId="Web-{85CE183F-26BE-4FA9-AB81-9D21A8335444}"/>
    <pc:docChg chg="modSld">
      <pc:chgData name="David Warner" userId="S::david_dwarnerii.com#ext#@microsoft.onmicrosoft.com::acafcf14-4098-4a83-9425-e73571277a06" providerId="AD" clId="Web-{85CE183F-26BE-4FA9-AB81-9D21A8335444}" dt="2021-10-20T00:09:36.522" v="112" actId="20577"/>
      <pc:docMkLst>
        <pc:docMk/>
      </pc:docMkLst>
      <pc:sldChg chg="modSp">
        <pc:chgData name="David Warner" userId="S::david_dwarnerii.com#ext#@microsoft.onmicrosoft.com::acafcf14-4098-4a83-9425-e73571277a06" providerId="AD" clId="Web-{85CE183F-26BE-4FA9-AB81-9D21A8335444}" dt="2021-10-20T00:09:36.522" v="112" actId="20577"/>
        <pc:sldMkLst>
          <pc:docMk/>
          <pc:sldMk cId="915949081" sldId="2134805595"/>
        </pc:sldMkLst>
        <pc:spChg chg="mod">
          <ac:chgData name="David Warner" userId="S::david_dwarnerii.com#ext#@microsoft.onmicrosoft.com::acafcf14-4098-4a83-9425-e73571277a06" providerId="AD" clId="Web-{85CE183F-26BE-4FA9-AB81-9D21A8335444}" dt="2021-10-20T00:09:36.522" v="112" actId="20577"/>
          <ac:spMkLst>
            <pc:docMk/>
            <pc:sldMk cId="915949081" sldId="2134805595"/>
            <ac:spMk id="20" creationId="{ABD6144F-BECD-4E13-B73E-06D3F8DC916F}"/>
          </ac:spMkLst>
        </pc:spChg>
      </pc:sldChg>
      <pc:sldChg chg="addSp delSp modSp">
        <pc:chgData name="David Warner" userId="S::david_dwarnerii.com#ext#@microsoft.onmicrosoft.com::acafcf14-4098-4a83-9425-e73571277a06" providerId="AD" clId="Web-{85CE183F-26BE-4FA9-AB81-9D21A8335444}" dt="2021-10-20T00:01:52.822" v="31" actId="20577"/>
        <pc:sldMkLst>
          <pc:docMk/>
          <pc:sldMk cId="1812315545" sldId="2134805597"/>
        </pc:sldMkLst>
        <pc:spChg chg="del">
          <ac:chgData name="David Warner" userId="S::david_dwarnerii.com#ext#@microsoft.onmicrosoft.com::acafcf14-4098-4a83-9425-e73571277a06" providerId="AD" clId="Web-{85CE183F-26BE-4FA9-AB81-9D21A8335444}" dt="2021-10-20T00:00:54.131" v="2"/>
          <ac:spMkLst>
            <pc:docMk/>
            <pc:sldMk cId="1812315545" sldId="2134805597"/>
            <ac:spMk id="2" creationId="{110696A0-F1BD-4D9D-B804-ED512781FD9E}"/>
          </ac:spMkLst>
        </pc:spChg>
        <pc:spChg chg="mod">
          <ac:chgData name="David Warner" userId="S::david_dwarnerii.com#ext#@microsoft.onmicrosoft.com::acafcf14-4098-4a83-9425-e73571277a06" providerId="AD" clId="Web-{85CE183F-26BE-4FA9-AB81-9D21A8335444}" dt="2021-10-20T00:01:52.822" v="31"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85CE183F-26BE-4FA9-AB81-9D21A8335444}" dt="2021-10-20T00:01:18.445" v="9"/>
          <ac:picMkLst>
            <pc:docMk/>
            <pc:sldMk cId="1812315545" sldId="2134805597"/>
            <ac:picMk id="3" creationId="{AABB4127-9DC0-408E-9FEE-6FF65D3D7DBA}"/>
          </ac:picMkLst>
        </pc:picChg>
        <pc:picChg chg="del">
          <ac:chgData name="David Warner" userId="S::david_dwarnerii.com#ext#@microsoft.onmicrosoft.com::acafcf14-4098-4a83-9425-e73571277a06" providerId="AD" clId="Web-{85CE183F-26BE-4FA9-AB81-9D21A8335444}" dt="2021-10-20T00:00:56.100" v="3"/>
          <ac:picMkLst>
            <pc:docMk/>
            <pc:sldMk cId="1812315545" sldId="2134805597"/>
            <ac:picMk id="5" creationId="{FBE76F52-1EED-4AA4-A062-AD973BA1756C}"/>
          </ac:picMkLst>
        </pc:picChg>
      </pc:sldChg>
      <pc:sldChg chg="addSp delSp modSp">
        <pc:chgData name="David Warner" userId="S::david_dwarnerii.com#ext#@microsoft.onmicrosoft.com::acafcf14-4098-4a83-9425-e73571277a06" providerId="AD" clId="Web-{85CE183F-26BE-4FA9-AB81-9D21A8335444}" dt="2021-10-20T00:07:53.250" v="89" actId="20577"/>
        <pc:sldMkLst>
          <pc:docMk/>
          <pc:sldMk cId="552078619" sldId="2134805598"/>
        </pc:sldMkLst>
        <pc:spChg chg="mod">
          <ac:chgData name="David Warner" userId="S::david_dwarnerii.com#ext#@microsoft.onmicrosoft.com::acafcf14-4098-4a83-9425-e73571277a06" providerId="AD" clId="Web-{85CE183F-26BE-4FA9-AB81-9D21A8335444}" dt="2021-10-20T00:07:53.250" v="89" actId="20577"/>
          <ac:spMkLst>
            <pc:docMk/>
            <pc:sldMk cId="552078619" sldId="2134805598"/>
            <ac:spMk id="13" creationId="{B8CC793B-C9E8-407C-A4A0-87D6E5167077}"/>
          </ac:spMkLst>
        </pc:spChg>
        <pc:picChg chg="add del mod">
          <ac:chgData name="David Warner" userId="S::david_dwarnerii.com#ext#@microsoft.onmicrosoft.com::acafcf14-4098-4a83-9425-e73571277a06" providerId="AD" clId="Web-{85CE183F-26BE-4FA9-AB81-9D21A8335444}" dt="2021-10-20T00:05:46.805" v="33"/>
          <ac:picMkLst>
            <pc:docMk/>
            <pc:sldMk cId="552078619" sldId="2134805598"/>
            <ac:picMk id="2" creationId="{37C920FE-68E9-4AF9-A2D2-5DE8C2B76625}"/>
          </ac:picMkLst>
        </pc:picChg>
        <pc:picChg chg="add mod">
          <ac:chgData name="David Warner" userId="S::david_dwarnerii.com#ext#@microsoft.onmicrosoft.com::acafcf14-4098-4a83-9425-e73571277a06" providerId="AD" clId="Web-{85CE183F-26BE-4FA9-AB81-9D21A8335444}" dt="2021-10-20T00:06:48.324" v="38" actId="1076"/>
          <ac:picMkLst>
            <pc:docMk/>
            <pc:sldMk cId="552078619" sldId="2134805598"/>
            <ac:picMk id="4" creationId="{B45AD09D-4A42-472D-B7AA-09E5B8FA0D5E}"/>
          </ac:picMkLst>
        </pc:picChg>
        <pc:picChg chg="add mod">
          <ac:chgData name="David Warner" userId="S::david_dwarnerii.com#ext#@microsoft.onmicrosoft.com::acafcf14-4098-4a83-9425-e73571277a06" providerId="AD" clId="Web-{85CE183F-26BE-4FA9-AB81-9D21A8335444}" dt="2021-10-20T00:07:00.091" v="41" actId="1076"/>
          <ac:picMkLst>
            <pc:docMk/>
            <pc:sldMk cId="552078619" sldId="2134805598"/>
            <ac:picMk id="5" creationId="{E5F309F3-5F31-4600-8E6D-E34DB11EF566}"/>
          </ac:picMkLst>
        </pc:picChg>
      </pc:sldChg>
    </pc:docChg>
  </pc:docChgLst>
  <pc:docChgLst>
    <pc:chgData name="Vesa Juvonen" userId="c7243be1-99a3-4752-ab2a-0cf698cf8236" providerId="ADAL" clId="{27BD234E-A6C4-4220-A505-67D02C8EBF01}"/>
    <pc:docChg chg="custSel addSld modSld modSection">
      <pc:chgData name="Vesa Juvonen" userId="c7243be1-99a3-4752-ab2a-0cf698cf8236" providerId="ADAL" clId="{27BD234E-A6C4-4220-A505-67D02C8EBF01}" dt="2021-08-26T12:31:44.275" v="213" actId="122"/>
      <pc:docMkLst>
        <pc:docMk/>
      </pc:docMkLst>
      <pc:sldChg chg="delSp modSp mod">
        <pc:chgData name="Vesa Juvonen" userId="c7243be1-99a3-4752-ab2a-0cf698cf8236" providerId="ADAL" clId="{27BD234E-A6C4-4220-A505-67D02C8EBF01}" dt="2021-08-23T14:02:10.222" v="19" actId="478"/>
        <pc:sldMkLst>
          <pc:docMk/>
          <pc:sldMk cId="2773584698" sldId="1621"/>
        </pc:sldMkLst>
        <pc:spChg chg="mod">
          <ac:chgData name="Vesa Juvonen" userId="c7243be1-99a3-4752-ab2a-0cf698cf8236" providerId="ADAL" clId="{27BD234E-A6C4-4220-A505-67D02C8EBF01}" dt="2021-08-23T14:02:05.163" v="16" actId="6549"/>
          <ac:spMkLst>
            <pc:docMk/>
            <pc:sldMk cId="2773584698" sldId="1621"/>
            <ac:spMk id="7" creationId="{6F939F32-4E37-4CA3-B710-00610E5E59D3}"/>
          </ac:spMkLst>
        </pc:spChg>
        <pc:spChg chg="del">
          <ac:chgData name="Vesa Juvonen" userId="c7243be1-99a3-4752-ab2a-0cf698cf8236" providerId="ADAL" clId="{27BD234E-A6C4-4220-A505-67D02C8EBF01}" dt="2021-08-23T14:02:07.838" v="17" actId="478"/>
          <ac:spMkLst>
            <pc:docMk/>
            <pc:sldMk cId="2773584698" sldId="1621"/>
            <ac:spMk id="10" creationId="{61E3F8C9-2CA7-4974-87A5-00DA7218DDDB}"/>
          </ac:spMkLst>
        </pc:spChg>
        <pc:spChg chg="del">
          <ac:chgData name="Vesa Juvonen" userId="c7243be1-99a3-4752-ab2a-0cf698cf8236" providerId="ADAL" clId="{27BD234E-A6C4-4220-A505-67D02C8EBF01}" dt="2021-08-23T14:02:09.398" v="18" actId="478"/>
          <ac:spMkLst>
            <pc:docMk/>
            <pc:sldMk cId="2773584698" sldId="1621"/>
            <ac:spMk id="11" creationId="{FFAE381F-15AD-46DA-9537-BAC9EDB6CAFE}"/>
          </ac:spMkLst>
        </pc:spChg>
        <pc:spChg chg="del">
          <ac:chgData name="Vesa Juvonen" userId="c7243be1-99a3-4752-ab2a-0cf698cf8236" providerId="ADAL" clId="{27BD234E-A6C4-4220-A505-67D02C8EBF01}" dt="2021-08-23T14:02:10.222" v="19" actId="478"/>
          <ac:spMkLst>
            <pc:docMk/>
            <pc:sldMk cId="2773584698" sldId="1621"/>
            <ac:spMk id="12" creationId="{72697DC8-B7E2-4B6F-8EE2-53B86DCF1A26}"/>
          </ac:spMkLst>
        </pc:spChg>
      </pc:sldChg>
      <pc:sldChg chg="delSp modSp mod">
        <pc:chgData name="Vesa Juvonen" userId="c7243be1-99a3-4752-ab2a-0cf698cf8236" providerId="ADAL" clId="{27BD234E-A6C4-4220-A505-67D02C8EBF01}" dt="2021-08-26T12:20:44.155" v="26" actId="404"/>
        <pc:sldMkLst>
          <pc:docMk/>
          <pc:sldMk cId="10702720" sldId="2079"/>
        </pc:sldMkLst>
        <pc:spChg chg="mod">
          <ac:chgData name="Vesa Juvonen" userId="c7243be1-99a3-4752-ab2a-0cf698cf8236" providerId="ADAL" clId="{27BD234E-A6C4-4220-A505-67D02C8EBF01}" dt="2021-08-26T12:20:44.155" v="26" actId="404"/>
          <ac:spMkLst>
            <pc:docMk/>
            <pc:sldMk cId="10702720" sldId="2079"/>
            <ac:spMk id="8" creationId="{00000000-0000-0000-0000-000000000000}"/>
          </ac:spMkLst>
        </pc:spChg>
        <pc:picChg chg="del">
          <ac:chgData name="Vesa Juvonen" userId="c7243be1-99a3-4752-ab2a-0cf698cf8236" providerId="ADAL" clId="{27BD234E-A6C4-4220-A505-67D02C8EBF01}" dt="2021-08-23T14:01:19.219" v="3" actId="478"/>
          <ac:picMkLst>
            <pc:docMk/>
            <pc:sldMk cId="10702720" sldId="2079"/>
            <ac:picMk id="12" creationId="{442C0302-B97E-42C6-BE0D-10ACE76B45F0}"/>
          </ac:picMkLst>
        </pc:picChg>
        <pc:picChg chg="del mod">
          <ac:chgData name="Vesa Juvonen" userId="c7243be1-99a3-4752-ab2a-0cf698cf8236" providerId="ADAL" clId="{27BD234E-A6C4-4220-A505-67D02C8EBF01}" dt="2021-08-26T12:20:39.362" v="23" actId="478"/>
          <ac:picMkLst>
            <pc:docMk/>
            <pc:sldMk cId="10702720" sldId="2079"/>
            <ac:picMk id="13" creationId="{94A02EE3-0C8C-4CF8-86C0-608CC37F7A47}"/>
          </ac:picMkLst>
        </pc:picChg>
        <pc:picChg chg="del">
          <ac:chgData name="Vesa Juvonen" userId="c7243be1-99a3-4752-ab2a-0cf698cf8236" providerId="ADAL" clId="{27BD234E-A6C4-4220-A505-67D02C8EBF01}" dt="2021-08-23T14:01:19.219" v="3" actId="478"/>
          <ac:picMkLst>
            <pc:docMk/>
            <pc:sldMk cId="10702720" sldId="2079"/>
            <ac:picMk id="3074" creationId="{998C177B-478E-410E-97DE-759A7E6E6F2C}"/>
          </ac:picMkLst>
        </pc:picChg>
      </pc:sldChg>
      <pc:sldChg chg="modSp mod">
        <pc:chgData name="Vesa Juvonen" userId="c7243be1-99a3-4752-ab2a-0cf698cf8236" providerId="ADAL" clId="{27BD234E-A6C4-4220-A505-67D02C8EBF01}" dt="2021-08-26T12:24:22.712" v="142" actId="20577"/>
        <pc:sldMkLst>
          <pc:docMk/>
          <pc:sldMk cId="467751124" sldId="6149"/>
        </pc:sldMkLst>
        <pc:spChg chg="mod">
          <ac:chgData name="Vesa Juvonen" userId="c7243be1-99a3-4752-ab2a-0cf698cf8236" providerId="ADAL" clId="{27BD234E-A6C4-4220-A505-67D02C8EBF01}" dt="2021-08-26T12:24:22.712" v="142" actId="20577"/>
          <ac:spMkLst>
            <pc:docMk/>
            <pc:sldMk cId="467751124" sldId="6149"/>
            <ac:spMk id="3" creationId="{00000000-0000-0000-0000-000000000000}"/>
          </ac:spMkLst>
        </pc:spChg>
      </pc:sldChg>
      <pc:sldChg chg="delSp modSp mod">
        <pc:chgData name="Vesa Juvonen" userId="c7243be1-99a3-4752-ab2a-0cf698cf8236" providerId="ADAL" clId="{27BD234E-A6C4-4220-A505-67D02C8EBF01}" dt="2021-08-23T14:01:46.249" v="13" actId="1076"/>
        <pc:sldMkLst>
          <pc:docMk/>
          <pc:sldMk cId="778883926" sldId="2076136264"/>
        </pc:sldMkLst>
        <pc:spChg chg="mod">
          <ac:chgData name="Vesa Juvonen" userId="c7243be1-99a3-4752-ab2a-0cf698cf8236" providerId="ADAL" clId="{27BD234E-A6C4-4220-A505-67D02C8EBF01}" dt="2021-08-23T14:01:40.149" v="11" actId="20577"/>
          <ac:spMkLst>
            <pc:docMk/>
            <pc:sldMk cId="778883926" sldId="2076136264"/>
            <ac:spMk id="14" creationId="{953584C8-8734-42EA-AD16-6AA2B405D249}"/>
          </ac:spMkLst>
        </pc:spChg>
        <pc:picChg chg="del">
          <ac:chgData name="Vesa Juvonen" userId="c7243be1-99a3-4752-ab2a-0cf698cf8236" providerId="ADAL" clId="{27BD234E-A6C4-4220-A505-67D02C8EBF01}" dt="2021-08-23T14:01:32.245" v="4" actId="478"/>
          <ac:picMkLst>
            <pc:docMk/>
            <pc:sldMk cId="778883926" sldId="2076136264"/>
            <ac:picMk id="7" creationId="{38660C79-F3FB-4B2C-BB01-746AB0982FAB}"/>
          </ac:picMkLst>
        </pc:picChg>
        <pc:picChg chg="mod">
          <ac:chgData name="Vesa Juvonen" userId="c7243be1-99a3-4752-ab2a-0cf698cf8236" providerId="ADAL" clId="{27BD234E-A6C4-4220-A505-67D02C8EBF01}" dt="2021-08-23T14:01:46.249" v="13" actId="1076"/>
          <ac:picMkLst>
            <pc:docMk/>
            <pc:sldMk cId="778883926" sldId="2076136264"/>
            <ac:picMk id="8" creationId="{172ACC13-3852-4C79-982C-31A1F9A06529}"/>
          </ac:picMkLst>
        </pc:picChg>
        <pc:picChg chg="mod">
          <ac:chgData name="Vesa Juvonen" userId="c7243be1-99a3-4752-ab2a-0cf698cf8236" providerId="ADAL" clId="{27BD234E-A6C4-4220-A505-67D02C8EBF01}" dt="2021-08-23T14:01:43.421" v="12" actId="1076"/>
          <ac:picMkLst>
            <pc:docMk/>
            <pc:sldMk cId="778883926" sldId="2076136264"/>
            <ac:picMk id="9" creationId="{A530CE92-58E8-4897-9E7A-0D94CB94771C}"/>
          </ac:picMkLst>
        </pc:picChg>
      </pc:sldChg>
      <pc:sldChg chg="addSp modSp mod">
        <pc:chgData name="Vesa Juvonen" userId="c7243be1-99a3-4752-ab2a-0cf698cf8236" providerId="ADAL" clId="{27BD234E-A6C4-4220-A505-67D02C8EBF01}" dt="2021-08-26T12:22:29.050" v="70" actId="207"/>
        <pc:sldMkLst>
          <pc:docMk/>
          <pc:sldMk cId="807260399" sldId="2076137663"/>
        </pc:sldMkLst>
        <pc:spChg chg="add mod">
          <ac:chgData name="Vesa Juvonen" userId="c7243be1-99a3-4752-ab2a-0cf698cf8236" providerId="ADAL" clId="{27BD234E-A6C4-4220-A505-67D02C8EBF01}" dt="2021-08-26T12:22:29.050" v="70" actId="207"/>
          <ac:spMkLst>
            <pc:docMk/>
            <pc:sldMk cId="807260399" sldId="2076137663"/>
            <ac:spMk id="2" creationId="{80AAA225-94E8-4DB9-8B7D-95A640D67327}"/>
          </ac:spMkLst>
        </pc:spChg>
      </pc:sldChg>
      <pc:sldChg chg="modSp add mod">
        <pc:chgData name="Vesa Juvonen" userId="c7243be1-99a3-4752-ab2a-0cf698cf8236" providerId="ADAL" clId="{27BD234E-A6C4-4220-A505-67D02C8EBF01}" dt="2021-08-26T12:25:18.515" v="199" actId="1076"/>
        <pc:sldMkLst>
          <pc:docMk/>
          <pc:sldMk cId="649892384" sldId="2076137677"/>
        </pc:sldMkLst>
        <pc:spChg chg="mod">
          <ac:chgData name="Vesa Juvonen" userId="c7243be1-99a3-4752-ab2a-0cf698cf8236" providerId="ADAL" clId="{27BD234E-A6C4-4220-A505-67D02C8EBF01}" dt="2021-08-26T12:25:18.515" v="199" actId="1076"/>
          <ac:spMkLst>
            <pc:docMk/>
            <pc:sldMk cId="649892384" sldId="2076137677"/>
            <ac:spMk id="11" creationId="{463E50D4-3798-4435-9259-B3FD089AF08B}"/>
          </ac:spMkLst>
        </pc:spChg>
        <pc:spChg chg="mod">
          <ac:chgData name="Vesa Juvonen" userId="c7243be1-99a3-4752-ab2a-0cf698cf8236" providerId="ADAL" clId="{27BD234E-A6C4-4220-A505-67D02C8EBF01}" dt="2021-08-26T12:24:51.987" v="144" actId="207"/>
          <ac:spMkLst>
            <pc:docMk/>
            <pc:sldMk cId="649892384" sldId="2076137677"/>
            <ac:spMk id="18" creationId="{E5183C7A-C387-45C5-B839-7BB228B4091B}"/>
          </ac:spMkLst>
        </pc:spChg>
      </pc:sldChg>
      <pc:sldChg chg="modSp add mod">
        <pc:chgData name="Vesa Juvonen" userId="c7243be1-99a3-4752-ab2a-0cf698cf8236" providerId="ADAL" clId="{27BD234E-A6C4-4220-A505-67D02C8EBF01}" dt="2021-08-26T12:26:58.316" v="208" actId="207"/>
        <pc:sldMkLst>
          <pc:docMk/>
          <pc:sldMk cId="879083936" sldId="2076137681"/>
        </pc:sldMkLst>
        <pc:spChg chg="mod">
          <ac:chgData name="Vesa Juvonen" userId="c7243be1-99a3-4752-ab2a-0cf698cf8236" providerId="ADAL" clId="{27BD234E-A6C4-4220-A505-67D02C8EBF01}" dt="2021-08-26T12:26:58.316" v="208" actId="207"/>
          <ac:spMkLst>
            <pc:docMk/>
            <pc:sldMk cId="879083936" sldId="2076137681"/>
            <ac:spMk id="2" creationId="{F6C79F43-80FD-434A-8F0D-B3A8A8137A88}"/>
          </ac:spMkLst>
        </pc:spChg>
      </pc:sldChg>
      <pc:sldChg chg="modSp mod">
        <pc:chgData name="Vesa Juvonen" userId="c7243be1-99a3-4752-ab2a-0cf698cf8236" providerId="ADAL" clId="{27BD234E-A6C4-4220-A505-67D02C8EBF01}" dt="2021-08-26T12:31:44.275" v="213" actId="122"/>
        <pc:sldMkLst>
          <pc:docMk/>
          <pc:sldMk cId="1799728944" sldId="2134805594"/>
        </pc:sldMkLst>
        <pc:spChg chg="mod">
          <ac:chgData name="Vesa Juvonen" userId="c7243be1-99a3-4752-ab2a-0cf698cf8236" providerId="ADAL" clId="{27BD234E-A6C4-4220-A505-67D02C8EBF01}" dt="2021-08-26T12:31:32.193" v="209" actId="20577"/>
          <ac:spMkLst>
            <pc:docMk/>
            <pc:sldMk cId="1799728944" sldId="2134805594"/>
            <ac:spMk id="2" creationId="{235D8776-59C0-49A3-A194-D6A9EA5C15FA}"/>
          </ac:spMkLst>
        </pc:spChg>
        <pc:spChg chg="mod">
          <ac:chgData name="Vesa Juvonen" userId="c7243be1-99a3-4752-ab2a-0cf698cf8236" providerId="ADAL" clId="{27BD234E-A6C4-4220-A505-67D02C8EBF01}" dt="2021-08-26T12:31:41.360" v="212" actId="207"/>
          <ac:spMkLst>
            <pc:docMk/>
            <pc:sldMk cId="1799728944" sldId="2134805594"/>
            <ac:spMk id="159" creationId="{61854168-DA86-4C8F-8FCF-EFF6489B9055}"/>
          </ac:spMkLst>
        </pc:spChg>
        <pc:spChg chg="mod">
          <ac:chgData name="Vesa Juvonen" userId="c7243be1-99a3-4752-ab2a-0cf698cf8236" providerId="ADAL" clId="{27BD234E-A6C4-4220-A505-67D02C8EBF01}" dt="2021-08-26T12:31:44.275" v="213" actId="122"/>
          <ac:spMkLst>
            <pc:docMk/>
            <pc:sldMk cId="1799728944" sldId="2134805594"/>
            <ac:spMk id="160" creationId="{2755DC9A-0461-445E-B07E-780A8C387D1B}"/>
          </ac:spMkLst>
        </pc:spChg>
        <pc:spChg chg="mod">
          <ac:chgData name="Vesa Juvonen" userId="c7243be1-99a3-4752-ab2a-0cf698cf8236" providerId="ADAL" clId="{27BD234E-A6C4-4220-A505-67D02C8EBF01}" dt="2021-08-26T12:31:38.711" v="211" actId="207"/>
          <ac:spMkLst>
            <pc:docMk/>
            <pc:sldMk cId="1799728944" sldId="2134805594"/>
            <ac:spMk id="164" creationId="{54188B92-B8DE-45D3-83B7-BC1887D4CEB1}"/>
          </ac:spMkLst>
        </pc:spChg>
        <pc:spChg chg="mod">
          <ac:chgData name="Vesa Juvonen" userId="c7243be1-99a3-4752-ab2a-0cf698cf8236" providerId="ADAL" clId="{27BD234E-A6C4-4220-A505-67D02C8EBF01}" dt="2021-08-26T12:31:36.154" v="210" actId="122"/>
          <ac:spMkLst>
            <pc:docMk/>
            <pc:sldMk cId="1799728944" sldId="2134805594"/>
            <ac:spMk id="165" creationId="{08285870-F07B-4DEC-BC57-F76792C3D6BE}"/>
          </ac:spMkLst>
        </pc:spChg>
      </pc:sldChg>
    </pc:docChg>
  </pc:docChgLst>
  <pc:docChgLst>
    <pc:chgData name="David Warner" userId="S::davidwarner@microsoft.com::51ffa14d-fdfd-4571-a787-ad4b3bb92711" providerId="AD" clId="Web-{0004F50F-0FCA-4215-AC5D-A6501E38C121}"/>
    <pc:docChg chg="modSld">
      <pc:chgData name="David Warner" userId="S::davidwarner@microsoft.com::51ffa14d-fdfd-4571-a787-ad4b3bb92711" providerId="AD" clId="Web-{0004F50F-0FCA-4215-AC5D-A6501E38C121}" dt="2022-06-08T15:55:28.517" v="7" actId="20577"/>
      <pc:docMkLst>
        <pc:docMk/>
      </pc:docMkLst>
      <pc:sldChg chg="modSp">
        <pc:chgData name="David Warner" userId="S::davidwarner@microsoft.com::51ffa14d-fdfd-4571-a787-ad4b3bb92711" providerId="AD" clId="Web-{0004F50F-0FCA-4215-AC5D-A6501E38C121}" dt="2022-06-08T15:55:13.798" v="5" actId="20577"/>
        <pc:sldMkLst>
          <pc:docMk/>
          <pc:sldMk cId="10702720" sldId="2079"/>
        </pc:sldMkLst>
        <pc:spChg chg="mod">
          <ac:chgData name="David Warner" userId="S::davidwarner@microsoft.com::51ffa14d-fdfd-4571-a787-ad4b3bb92711" providerId="AD" clId="Web-{0004F50F-0FCA-4215-AC5D-A6501E38C121}" dt="2022-06-08T15:55:13.798" v="5" actId="20577"/>
          <ac:spMkLst>
            <pc:docMk/>
            <pc:sldMk cId="10702720" sldId="2079"/>
            <ac:spMk id="8" creationId="{00000000-0000-0000-0000-000000000000}"/>
          </ac:spMkLst>
        </pc:spChg>
      </pc:sldChg>
      <pc:sldChg chg="modSp">
        <pc:chgData name="David Warner" userId="S::davidwarner@microsoft.com::51ffa14d-fdfd-4571-a787-ad4b3bb92711" providerId="AD" clId="Web-{0004F50F-0FCA-4215-AC5D-A6501E38C121}" dt="2022-06-08T15:55:28.517" v="7" actId="20577"/>
        <pc:sldMkLst>
          <pc:docMk/>
          <pc:sldMk cId="778883926" sldId="2076136264"/>
        </pc:sldMkLst>
        <pc:spChg chg="mod">
          <ac:chgData name="David Warner" userId="S::davidwarner@microsoft.com::51ffa14d-fdfd-4571-a787-ad4b3bb92711" providerId="AD" clId="Web-{0004F50F-0FCA-4215-AC5D-A6501E38C121}" dt="2022-06-08T15:55:28.517" v="7" actId="20577"/>
          <ac:spMkLst>
            <pc:docMk/>
            <pc:sldMk cId="778883926" sldId="2076136264"/>
            <ac:spMk id="14" creationId="{953584C8-8734-42EA-AD16-6AA2B405D249}"/>
          </ac:spMkLst>
        </pc:spChg>
      </pc:sldChg>
    </pc:docChg>
  </pc:docChgLst>
  <pc:docChgLst>
    <pc:chgData name="Waldemar Mastykarz" userId="S::wmastyka@microsoft.com::8c3ccc08-b2ec-4e63-9b9b-25eb044a606e" providerId="AD" clId="Web-{92C24553-F758-E250-DBB4-F5B58546A3D7}"/>
    <pc:docChg chg="modSld">
      <pc:chgData name="Waldemar Mastykarz" userId="S::wmastyka@microsoft.com::8c3ccc08-b2ec-4e63-9b9b-25eb044a606e" providerId="AD" clId="Web-{92C24553-F758-E250-DBB4-F5B58546A3D7}" dt="2022-04-04T13:13:20.036" v="11" actId="20577"/>
      <pc:docMkLst>
        <pc:docMk/>
      </pc:docMkLst>
      <pc:sldChg chg="delSp modSp">
        <pc:chgData name="Waldemar Mastykarz" userId="S::wmastyka@microsoft.com::8c3ccc08-b2ec-4e63-9b9b-25eb044a606e" providerId="AD" clId="Web-{92C24553-F758-E250-DBB4-F5B58546A3D7}" dt="2022-04-04T13:13:20.036" v="11" actId="20577"/>
        <pc:sldMkLst>
          <pc:docMk/>
          <pc:sldMk cId="2253365439" sldId="1642"/>
        </pc:sldMkLst>
        <pc:spChg chg="mod">
          <ac:chgData name="Waldemar Mastykarz" userId="S::wmastyka@microsoft.com::8c3ccc08-b2ec-4e63-9b9b-25eb044a606e" providerId="AD" clId="Web-{92C24553-F758-E250-DBB4-F5B58546A3D7}" dt="2022-04-04T13:13:20.036" v="11" actId="20577"/>
          <ac:spMkLst>
            <pc:docMk/>
            <pc:sldMk cId="2253365439" sldId="1642"/>
            <ac:spMk id="3" creationId="{CBDC9C38-872E-4048-96FE-C321FEF21EC1}"/>
          </ac:spMkLst>
        </pc:spChg>
        <pc:spChg chg="del">
          <ac:chgData name="Waldemar Mastykarz" userId="S::wmastyka@microsoft.com::8c3ccc08-b2ec-4e63-9b9b-25eb044a606e" providerId="AD" clId="Web-{92C24553-F758-E250-DBB4-F5B58546A3D7}" dt="2022-04-04T13:12:52.972" v="0"/>
          <ac:spMkLst>
            <pc:docMk/>
            <pc:sldMk cId="2253365439" sldId="1642"/>
            <ac:spMk id="4" creationId="{A98713D3-FE2E-DEEE-8B74-893F1DFACBBD}"/>
          </ac:spMkLst>
        </pc:spChg>
      </pc:sldChg>
    </pc:docChg>
  </pc:docChgLst>
  <pc:docChgLst>
    <pc:chgData name="David Warner" userId="S::david_dwarnerii.com#ext#@microsoft.onmicrosoft.com::acafcf14-4098-4a83-9425-e73571277a06" providerId="AD" clId="Web-{7BAE3ACB-2411-4079-AB19-3A823541573A}"/>
    <pc:docChg chg="modSld">
      <pc:chgData name="David Warner" userId="S::david_dwarnerii.com#ext#@microsoft.onmicrosoft.com::acafcf14-4098-4a83-9425-e73571277a06" providerId="AD" clId="Web-{7BAE3ACB-2411-4079-AB19-3A823541573A}" dt="2021-12-02T14:13:50.351" v="0" actId="20577"/>
      <pc:docMkLst>
        <pc:docMk/>
      </pc:docMkLst>
      <pc:sldChg chg="modSp">
        <pc:chgData name="David Warner" userId="S::david_dwarnerii.com#ext#@microsoft.onmicrosoft.com::acafcf14-4098-4a83-9425-e73571277a06" providerId="AD" clId="Web-{7BAE3ACB-2411-4079-AB19-3A823541573A}" dt="2021-12-02T14:13:50.351" v="0" actId="20577"/>
        <pc:sldMkLst>
          <pc:docMk/>
          <pc:sldMk cId="1812315545" sldId="2134805597"/>
        </pc:sldMkLst>
        <pc:spChg chg="mod">
          <ac:chgData name="David Warner" userId="S::david_dwarnerii.com#ext#@microsoft.onmicrosoft.com::acafcf14-4098-4a83-9425-e73571277a06" providerId="AD" clId="Web-{7BAE3ACB-2411-4079-AB19-3A823541573A}" dt="2021-12-02T14:13:50.351" v="0" actId="20577"/>
          <ac:spMkLst>
            <pc:docMk/>
            <pc:sldMk cId="1812315545" sldId="2134805597"/>
            <ac:spMk id="10" creationId="{16E1CB8C-122B-4C5A-8724-D74AEC2B5DEC}"/>
          </ac:spMkLst>
        </pc:spChg>
      </pc:sldChg>
    </pc:docChg>
  </pc:docChgLst>
  <pc:docChgLst>
    <pc:chgData name="Mikael Svenson" userId="S::misvenso@microsoft.com::965d4e6a-fd22-4d0b-8bb9-2315d7bb356c" providerId="AD" clId="Web-{E7954FD0-F609-1101-D412-11390017EFC4}"/>
    <pc:docChg chg="modSld">
      <pc:chgData name="Mikael Svenson" userId="S::misvenso@microsoft.com::965d4e6a-fd22-4d0b-8bb9-2315d7bb356c" providerId="AD" clId="Web-{E7954FD0-F609-1101-D412-11390017EFC4}" dt="2022-05-18T07:29:01.923" v="22" actId="1076"/>
      <pc:docMkLst>
        <pc:docMk/>
      </pc:docMkLst>
      <pc:sldChg chg="delSp modSp">
        <pc:chgData name="Mikael Svenson" userId="S::misvenso@microsoft.com::965d4e6a-fd22-4d0b-8bb9-2315d7bb356c" providerId="AD" clId="Web-{E7954FD0-F609-1101-D412-11390017EFC4}" dt="2022-05-18T07:29:01.923" v="22" actId="1076"/>
        <pc:sldMkLst>
          <pc:docMk/>
          <pc:sldMk cId="2925091645" sldId="2076136308"/>
        </pc:sldMkLst>
        <pc:spChg chg="mod">
          <ac:chgData name="Mikael Svenson" userId="S::misvenso@microsoft.com::965d4e6a-fd22-4d0b-8bb9-2315d7bb356c" providerId="AD" clId="Web-{E7954FD0-F609-1101-D412-11390017EFC4}" dt="2022-05-18T07:28:45.283" v="21" actId="20577"/>
          <ac:spMkLst>
            <pc:docMk/>
            <pc:sldMk cId="2925091645" sldId="2076136308"/>
            <ac:spMk id="3" creationId="{CBDC9C38-872E-4048-96FE-C321FEF21EC1}"/>
          </ac:spMkLst>
        </pc:spChg>
        <pc:spChg chg="del mod">
          <ac:chgData name="Mikael Svenson" userId="S::misvenso@microsoft.com::965d4e6a-fd22-4d0b-8bb9-2315d7bb356c" providerId="AD" clId="Web-{E7954FD0-F609-1101-D412-11390017EFC4}" dt="2022-05-18T07:27:44.799" v="2"/>
          <ac:spMkLst>
            <pc:docMk/>
            <pc:sldMk cId="2925091645" sldId="2076136308"/>
            <ac:spMk id="30" creationId="{E555C306-1BEF-8E52-2D80-0C2AA2325EB2}"/>
          </ac:spMkLst>
        </pc:spChg>
        <pc:picChg chg="mod">
          <ac:chgData name="Mikael Svenson" userId="S::misvenso@microsoft.com::965d4e6a-fd22-4d0b-8bb9-2315d7bb356c" providerId="AD" clId="Web-{E7954FD0-F609-1101-D412-11390017EFC4}" dt="2022-05-18T07:29:01.923" v="22" actId="1076"/>
          <ac:picMkLst>
            <pc:docMk/>
            <pc:sldMk cId="2925091645" sldId="2076136308"/>
            <ac:picMk id="4" creationId="{F5409098-B4AE-4FFF-8F49-123DBB19AAF0}"/>
          </ac:picMkLst>
        </pc:picChg>
      </pc:sldChg>
    </pc:docChg>
  </pc:docChgLst>
  <pc:docChgLst>
    <pc:chgData name="Alex Terentiev" userId="S::aterentiev@microsoft.com::b089aebb-68c6-439e-96df-7e98da5a759e" providerId="AD" clId="Web-{4AE1FC6B-9775-069C-14D6-187682D9B77D}"/>
    <pc:docChg chg="modSld">
      <pc:chgData name="Alex Terentiev" userId="S::aterentiev@microsoft.com::b089aebb-68c6-439e-96df-7e98da5a759e" providerId="AD" clId="Web-{4AE1FC6B-9775-069C-14D6-187682D9B77D}" dt="2021-09-06T23:32:23.200" v="0"/>
      <pc:docMkLst>
        <pc:docMk/>
      </pc:docMkLst>
      <pc:sldChg chg="delSp">
        <pc:chgData name="Alex Terentiev" userId="S::aterentiev@microsoft.com::b089aebb-68c6-439e-96df-7e98da5a759e" providerId="AD" clId="Web-{4AE1FC6B-9775-069C-14D6-187682D9B77D}" dt="2021-09-06T23:32:23.200" v="0"/>
        <pc:sldMkLst>
          <pc:docMk/>
          <pc:sldMk cId="4037611923" sldId="3334"/>
        </pc:sldMkLst>
        <pc:spChg chg="del">
          <ac:chgData name="Alex Terentiev" userId="S::aterentiev@microsoft.com::b089aebb-68c6-439e-96df-7e98da5a759e" providerId="AD" clId="Web-{4AE1FC6B-9775-069C-14D6-187682D9B77D}" dt="2021-09-06T23:32:23.200" v="0"/>
          <ac:spMkLst>
            <pc:docMk/>
            <pc:sldMk cId="4037611923" sldId="3334"/>
            <ac:spMk id="4" creationId="{3E393F0F-DF01-4DFC-9918-749A0CE2585F}"/>
          </ac:spMkLst>
        </pc:spChg>
      </pc:sldChg>
    </pc:docChg>
  </pc:docChgLst>
  <pc:docChgLst>
    <pc:chgData name="Vesa Juvonen" userId="c7243be1-99a3-4752-ab2a-0cf698cf8236" providerId="ADAL" clId="{57BDAF11-9AF6-4048-A253-92D5B848BF45}"/>
    <pc:docChg chg="undo custSel addSld delSld modSld modSection">
      <pc:chgData name="Vesa Juvonen" userId="c7243be1-99a3-4752-ab2a-0cf698cf8236" providerId="ADAL" clId="{57BDAF11-9AF6-4048-A253-92D5B848BF45}" dt="2022-05-05T11:38:17.386" v="345" actId="1076"/>
      <pc:docMkLst>
        <pc:docMk/>
      </pc:docMkLst>
      <pc:sldChg chg="modSp mod">
        <pc:chgData name="Vesa Juvonen" userId="c7243be1-99a3-4752-ab2a-0cf698cf8236" providerId="ADAL" clId="{57BDAF11-9AF6-4048-A253-92D5B848BF45}" dt="2022-05-05T11:34:59.372" v="339" actId="20577"/>
        <pc:sldMkLst>
          <pc:docMk/>
          <pc:sldMk cId="2967945684" sldId="277"/>
        </pc:sldMkLst>
        <pc:spChg chg="mod">
          <ac:chgData name="Vesa Juvonen" userId="c7243be1-99a3-4752-ab2a-0cf698cf8236" providerId="ADAL" clId="{57BDAF11-9AF6-4048-A253-92D5B848BF45}" dt="2022-05-05T11:34:59.372" v="339" actId="20577"/>
          <ac:spMkLst>
            <pc:docMk/>
            <pc:sldMk cId="2967945684" sldId="277"/>
            <ac:spMk id="4" creationId="{A04E16D6-6682-4068-BF11-BA8E4E8E1BBC}"/>
          </ac:spMkLst>
        </pc:spChg>
      </pc:sldChg>
      <pc:sldChg chg="addSp modSp mod">
        <pc:chgData name="Vesa Juvonen" userId="c7243be1-99a3-4752-ab2a-0cf698cf8236" providerId="ADAL" clId="{57BDAF11-9AF6-4048-A253-92D5B848BF45}" dt="2022-05-05T11:38:17.386" v="345" actId="1076"/>
        <pc:sldMkLst>
          <pc:docMk/>
          <pc:sldMk cId="3026554354" sldId="2076136368"/>
        </pc:sldMkLst>
        <pc:cxnChg chg="add mod">
          <ac:chgData name="Vesa Juvonen" userId="c7243be1-99a3-4752-ab2a-0cf698cf8236" providerId="ADAL" clId="{57BDAF11-9AF6-4048-A253-92D5B848BF45}" dt="2022-05-05T11:38:12.785" v="343" actId="1076"/>
          <ac:cxnSpMkLst>
            <pc:docMk/>
            <pc:sldMk cId="3026554354" sldId="2076136368"/>
            <ac:cxnSpMk id="8" creationId="{9CDF2B99-E356-4F15-1668-E10BEAA40D9A}"/>
          </ac:cxnSpMkLst>
        </pc:cxnChg>
        <pc:cxnChg chg="add mod">
          <ac:chgData name="Vesa Juvonen" userId="c7243be1-99a3-4752-ab2a-0cf698cf8236" providerId="ADAL" clId="{57BDAF11-9AF6-4048-A253-92D5B848BF45}" dt="2022-05-05T11:38:17.386" v="345" actId="1076"/>
          <ac:cxnSpMkLst>
            <pc:docMk/>
            <pc:sldMk cId="3026554354" sldId="2076136368"/>
            <ac:cxnSpMk id="9" creationId="{C781CEEB-2BFF-4DEF-F349-684D7BBF3358}"/>
          </ac:cxnSpMkLst>
        </pc:cxnChg>
      </pc:sldChg>
      <pc:sldChg chg="del">
        <pc:chgData name="Vesa Juvonen" userId="c7243be1-99a3-4752-ab2a-0cf698cf8236" providerId="ADAL" clId="{57BDAF11-9AF6-4048-A253-92D5B848BF45}" dt="2022-05-05T11:17:15.159" v="1" actId="47"/>
        <pc:sldMkLst>
          <pc:docMk/>
          <pc:sldMk cId="4067994953" sldId="2076137844"/>
        </pc:sldMkLst>
      </pc:sldChg>
      <pc:sldChg chg="modSp mod">
        <pc:chgData name="Vesa Juvonen" userId="c7243be1-99a3-4752-ab2a-0cf698cf8236" providerId="ADAL" clId="{57BDAF11-9AF6-4048-A253-92D5B848BF45}" dt="2022-05-05T11:18:25.450" v="46" actId="1076"/>
        <pc:sldMkLst>
          <pc:docMk/>
          <pc:sldMk cId="1812315545" sldId="2134805597"/>
        </pc:sldMkLst>
        <pc:spChg chg="mod">
          <ac:chgData name="Vesa Juvonen" userId="c7243be1-99a3-4752-ab2a-0cf698cf8236" providerId="ADAL" clId="{57BDAF11-9AF6-4048-A253-92D5B848BF45}" dt="2022-05-05T11:18:25.450" v="46" actId="1076"/>
          <ac:spMkLst>
            <pc:docMk/>
            <pc:sldMk cId="1812315545" sldId="2134805597"/>
            <ac:spMk id="2" creationId="{3B1CD923-AA08-B620-31D1-A9B3B827A3D9}"/>
          </ac:spMkLst>
        </pc:spChg>
      </pc:sldChg>
      <pc:sldChg chg="add">
        <pc:chgData name="Vesa Juvonen" userId="c7243be1-99a3-4752-ab2a-0cf698cf8236" providerId="ADAL" clId="{57BDAF11-9AF6-4048-A253-92D5B848BF45}" dt="2022-05-05T11:17:13.431" v="0"/>
        <pc:sldMkLst>
          <pc:docMk/>
          <pc:sldMk cId="460153747" sldId="2134805598"/>
        </pc:sldMkLst>
      </pc:sldChg>
      <pc:sldChg chg="delSp mod modShow">
        <pc:chgData name="Vesa Juvonen" userId="c7243be1-99a3-4752-ab2a-0cf698cf8236" providerId="ADAL" clId="{57BDAF11-9AF6-4048-A253-92D5B848BF45}" dt="2022-05-05T11:21:42.222" v="293" actId="729"/>
        <pc:sldMkLst>
          <pc:docMk/>
          <pc:sldMk cId="837812005" sldId="2134805600"/>
        </pc:sldMkLst>
        <pc:spChg chg="del">
          <ac:chgData name="Vesa Juvonen" userId="c7243be1-99a3-4752-ab2a-0cf698cf8236" providerId="ADAL" clId="{57BDAF11-9AF6-4048-A253-92D5B848BF45}" dt="2022-05-05T11:19:00.436" v="61" actId="478"/>
          <ac:spMkLst>
            <pc:docMk/>
            <pc:sldMk cId="837812005" sldId="2134805600"/>
            <ac:spMk id="12" creationId="{9EF83E95-0CA0-4AEA-9432-9157CA57A5CE}"/>
          </ac:spMkLst>
        </pc:spChg>
      </pc:sldChg>
      <pc:sldChg chg="delSp modSp mod">
        <pc:chgData name="Vesa Juvonen" userId="c7243be1-99a3-4752-ab2a-0cf698cf8236" providerId="ADAL" clId="{57BDAF11-9AF6-4048-A253-92D5B848BF45}" dt="2022-05-05T11:21:13.989" v="292" actId="20577"/>
        <pc:sldMkLst>
          <pc:docMk/>
          <pc:sldMk cId="3452186815" sldId="2134805611"/>
        </pc:sldMkLst>
        <pc:spChg chg="mod">
          <ac:chgData name="Vesa Juvonen" userId="c7243be1-99a3-4752-ab2a-0cf698cf8236" providerId="ADAL" clId="{57BDAF11-9AF6-4048-A253-92D5B848BF45}" dt="2022-05-05T11:21:13.989" v="292" actId="20577"/>
          <ac:spMkLst>
            <pc:docMk/>
            <pc:sldMk cId="3452186815" sldId="2134805611"/>
            <ac:spMk id="12" creationId="{24EC370B-AF62-4FF0-9567-91771F6DF07D}"/>
          </ac:spMkLst>
        </pc:spChg>
        <pc:spChg chg="del">
          <ac:chgData name="Vesa Juvonen" userId="c7243be1-99a3-4752-ab2a-0cf698cf8236" providerId="ADAL" clId="{57BDAF11-9AF6-4048-A253-92D5B848BF45}" dt="2022-05-05T11:19:03.654" v="62" actId="478"/>
          <ac:spMkLst>
            <pc:docMk/>
            <pc:sldMk cId="3452186815" sldId="2134805611"/>
            <ac:spMk id="13" creationId="{936D27A0-0D15-4253-8445-A74BEC0AD8A9}"/>
          </ac:spMkLst>
        </pc:spChg>
      </pc:sldChg>
      <pc:sldChg chg="modSp mod">
        <pc:chgData name="Vesa Juvonen" userId="c7243be1-99a3-4752-ab2a-0cf698cf8236" providerId="ADAL" clId="{57BDAF11-9AF6-4048-A253-92D5B848BF45}" dt="2022-05-05T11:17:55.501" v="44" actId="1076"/>
        <pc:sldMkLst>
          <pc:docMk/>
          <pc:sldMk cId="1954581032" sldId="2134805612"/>
        </pc:sldMkLst>
        <pc:spChg chg="mod">
          <ac:chgData name="Vesa Juvonen" userId="c7243be1-99a3-4752-ab2a-0cf698cf8236" providerId="ADAL" clId="{57BDAF11-9AF6-4048-A253-92D5B848BF45}" dt="2022-05-05T11:17:55.501" v="44" actId="1076"/>
          <ac:spMkLst>
            <pc:docMk/>
            <pc:sldMk cId="1954581032" sldId="2134805612"/>
            <ac:spMk id="14" creationId="{D48B03A6-9931-4060-866B-02B036F803DE}"/>
          </ac:spMkLst>
        </pc:spChg>
      </pc:sldChg>
      <pc:sldChg chg="addSp delSp modSp mod">
        <pc:chgData name="Vesa Juvonen" userId="c7243be1-99a3-4752-ab2a-0cf698cf8236" providerId="ADAL" clId="{57BDAF11-9AF6-4048-A253-92D5B848BF45}" dt="2022-05-05T11:31:53.949" v="329" actId="478"/>
        <pc:sldMkLst>
          <pc:docMk/>
          <pc:sldMk cId="2923261421" sldId="2145707289"/>
        </pc:sldMkLst>
        <pc:spChg chg="add del mod">
          <ac:chgData name="Vesa Juvonen" userId="c7243be1-99a3-4752-ab2a-0cf698cf8236" providerId="ADAL" clId="{57BDAF11-9AF6-4048-A253-92D5B848BF45}" dt="2022-05-05T11:31:53.949" v="329" actId="478"/>
          <ac:spMkLst>
            <pc:docMk/>
            <pc:sldMk cId="2923261421" sldId="2145707289"/>
            <ac:spMk id="4" creationId="{CD8B92BF-1282-0DC6-ABB9-85B3AB2652FE}"/>
          </ac:spMkLst>
        </pc:spChg>
        <pc:spChg chg="del">
          <ac:chgData name="Vesa Juvonen" userId="c7243be1-99a3-4752-ab2a-0cf698cf8236" providerId="ADAL" clId="{57BDAF11-9AF6-4048-A253-92D5B848BF45}" dt="2022-05-05T11:18:40.332" v="47" actId="478"/>
          <ac:spMkLst>
            <pc:docMk/>
            <pc:sldMk cId="2923261421" sldId="2145707289"/>
            <ac:spMk id="14" creationId="{310BCD50-7814-4A39-8C82-C55EE1CCFF79}"/>
          </ac:spMkLst>
        </pc:spChg>
        <pc:spChg chg="mod">
          <ac:chgData name="Vesa Juvonen" userId="c7243be1-99a3-4752-ab2a-0cf698cf8236" providerId="ADAL" clId="{57BDAF11-9AF6-4048-A253-92D5B848BF45}" dt="2022-05-05T11:18:53.956" v="60" actId="20577"/>
          <ac:spMkLst>
            <pc:docMk/>
            <pc:sldMk cId="2923261421" sldId="2145707289"/>
            <ac:spMk id="19" creationId="{B96EE522-6672-435D-A47F-0B904BCE8C3A}"/>
          </ac:spMkLst>
        </pc:spChg>
      </pc:sldChg>
    </pc:docChg>
  </pc:docChgLst>
  <pc:docChgLst>
    <pc:chgData name="Alex Terentiev" userId="S::aterentiev@microsoft.com::b089aebb-68c6-439e-96df-7e98da5a759e" providerId="AD" clId="Web-{FBF44EBA-FB0D-937F-556A-91D7A513B525}"/>
    <pc:docChg chg="modSld">
      <pc:chgData name="Alex Terentiev" userId="S::aterentiev@microsoft.com::b089aebb-68c6-439e-96df-7e98da5a759e" providerId="AD" clId="Web-{FBF44EBA-FB0D-937F-556A-91D7A513B525}" dt="2021-11-15T16:38:22.454" v="0"/>
      <pc:docMkLst>
        <pc:docMk/>
      </pc:docMkLst>
      <pc:sldChg chg="delSp">
        <pc:chgData name="Alex Terentiev" userId="S::aterentiev@microsoft.com::b089aebb-68c6-439e-96df-7e98da5a759e" providerId="AD" clId="Web-{FBF44EBA-FB0D-937F-556A-91D7A513B525}" dt="2021-11-15T16:38:22.454" v="0"/>
        <pc:sldMkLst>
          <pc:docMk/>
          <pc:sldMk cId="4037611923" sldId="3334"/>
        </pc:sldMkLst>
        <pc:spChg chg="del">
          <ac:chgData name="Alex Terentiev" userId="S::aterentiev@microsoft.com::b089aebb-68c6-439e-96df-7e98da5a759e" providerId="AD" clId="Web-{FBF44EBA-FB0D-937F-556A-91D7A513B525}" dt="2021-11-15T16:38:22.454" v="0"/>
          <ac:spMkLst>
            <pc:docMk/>
            <pc:sldMk cId="4037611923" sldId="3334"/>
            <ac:spMk id="4" creationId="{0D65CEB4-D163-4C2C-9409-DD47CBFB899D}"/>
          </ac:spMkLst>
        </pc:spChg>
      </pc:sldChg>
    </pc:docChg>
  </pc:docChgLst>
  <pc:docChgLst>
    <pc:chgData name="Vesa Juvonen" userId="c7243be1-99a3-4752-ab2a-0cf698cf8236" providerId="ADAL" clId="{E1569F38-4515-45BB-91B5-D14610345B01}"/>
    <pc:docChg chg="undo custSel addSld delSld modSld modSection">
      <pc:chgData name="Vesa Juvonen" userId="c7243be1-99a3-4752-ab2a-0cf698cf8236" providerId="ADAL" clId="{E1569F38-4515-45BB-91B5-D14610345B01}" dt="2022-06-02T14:46:51.445" v="595" actId="108"/>
      <pc:docMkLst>
        <pc:docMk/>
      </pc:docMkLst>
      <pc:sldChg chg="addSp delSp modSp mod">
        <pc:chgData name="Vesa Juvonen" userId="c7243be1-99a3-4752-ab2a-0cf698cf8236" providerId="ADAL" clId="{E1569F38-4515-45BB-91B5-D14610345B01}" dt="2022-06-02T13:23:34.846" v="490" actId="1076"/>
        <pc:sldMkLst>
          <pc:docMk/>
          <pc:sldMk cId="10702720" sldId="2079"/>
        </pc:sldMkLst>
        <pc:spChg chg="mod">
          <ac:chgData name="Vesa Juvonen" userId="c7243be1-99a3-4752-ab2a-0cf698cf8236" providerId="ADAL" clId="{E1569F38-4515-45BB-91B5-D14610345B01}" dt="2022-06-02T13:23:16.333" v="483" actId="20577"/>
          <ac:spMkLst>
            <pc:docMk/>
            <pc:sldMk cId="10702720" sldId="2079"/>
            <ac:spMk id="8" creationId="{00000000-0000-0000-0000-000000000000}"/>
          </ac:spMkLst>
        </pc:spChg>
        <pc:picChg chg="add mod">
          <ac:chgData name="Vesa Juvonen" userId="c7243be1-99a3-4752-ab2a-0cf698cf8236" providerId="ADAL" clId="{E1569F38-4515-45BB-91B5-D14610345B01}" dt="2022-06-02T13:23:34.846" v="490" actId="1076"/>
          <ac:picMkLst>
            <pc:docMk/>
            <pc:sldMk cId="10702720" sldId="2079"/>
            <ac:picMk id="2" creationId="{5490D535-0144-12D1-A700-6FF3FD264081}"/>
          </ac:picMkLst>
        </pc:picChg>
        <pc:picChg chg="mod">
          <ac:chgData name="Vesa Juvonen" userId="c7243be1-99a3-4752-ab2a-0cf698cf8236" providerId="ADAL" clId="{E1569F38-4515-45BB-91B5-D14610345B01}" dt="2022-06-02T13:23:34.846" v="490" actId="1076"/>
          <ac:picMkLst>
            <pc:docMk/>
            <pc:sldMk cId="10702720" sldId="2079"/>
            <ac:picMk id="11" creationId="{1969CEB2-97BE-4D53-B93F-16FBDB07A39C}"/>
          </ac:picMkLst>
        </pc:picChg>
        <pc:picChg chg="del">
          <ac:chgData name="Vesa Juvonen" userId="c7243be1-99a3-4752-ab2a-0cf698cf8236" providerId="ADAL" clId="{E1569F38-4515-45BB-91B5-D14610345B01}" dt="2022-05-31T19:12:15.339" v="5" actId="478"/>
          <ac:picMkLst>
            <pc:docMk/>
            <pc:sldMk cId="10702720" sldId="2079"/>
            <ac:picMk id="14" creationId="{30DD5E75-AE1C-42EE-95F9-3C1689B260BC}"/>
          </ac:picMkLst>
        </pc:picChg>
        <pc:picChg chg="mod">
          <ac:chgData name="Vesa Juvonen" userId="c7243be1-99a3-4752-ab2a-0cf698cf8236" providerId="ADAL" clId="{E1569F38-4515-45BB-91B5-D14610345B01}" dt="2022-06-02T13:23:34.846" v="490" actId="1076"/>
          <ac:picMkLst>
            <pc:docMk/>
            <pc:sldMk cId="10702720" sldId="2079"/>
            <ac:picMk id="15" creationId="{93E33F33-16F6-44AF-9AC5-57603F31A144}"/>
          </ac:picMkLst>
        </pc:picChg>
        <pc:picChg chg="add mod">
          <ac:chgData name="Vesa Juvonen" userId="c7243be1-99a3-4752-ab2a-0cf698cf8236" providerId="ADAL" clId="{E1569F38-4515-45BB-91B5-D14610345B01}" dt="2022-06-02T13:23:34.846" v="490" actId="1076"/>
          <ac:picMkLst>
            <pc:docMk/>
            <pc:sldMk cId="10702720" sldId="2079"/>
            <ac:picMk id="1026" creationId="{537279A6-8E12-B265-2298-E98CCE75128E}"/>
          </ac:picMkLst>
        </pc:picChg>
      </pc:sldChg>
      <pc:sldChg chg="addSp delSp modSp mod">
        <pc:chgData name="Vesa Juvonen" userId="c7243be1-99a3-4752-ab2a-0cf698cf8236" providerId="ADAL" clId="{E1569F38-4515-45BB-91B5-D14610345B01}" dt="2022-06-02T13:23:01.612" v="468" actId="20577"/>
        <pc:sldMkLst>
          <pc:docMk/>
          <pc:sldMk cId="778883926" sldId="2076136264"/>
        </pc:sldMkLst>
        <pc:spChg chg="mod">
          <ac:chgData name="Vesa Juvonen" userId="c7243be1-99a3-4752-ab2a-0cf698cf8236" providerId="ADAL" clId="{E1569F38-4515-45BB-91B5-D14610345B01}" dt="2022-06-02T13:23:01.612" v="468" actId="20577"/>
          <ac:spMkLst>
            <pc:docMk/>
            <pc:sldMk cId="778883926" sldId="2076136264"/>
            <ac:spMk id="14" creationId="{953584C8-8734-42EA-AD16-6AA2B405D249}"/>
          </ac:spMkLst>
        </pc:spChg>
        <pc:picChg chg="add mod">
          <ac:chgData name="Vesa Juvonen" userId="c7243be1-99a3-4752-ab2a-0cf698cf8236" providerId="ADAL" clId="{E1569F38-4515-45BB-91B5-D14610345B01}" dt="2022-06-02T13:22:54.713" v="461" actId="1076"/>
          <ac:picMkLst>
            <pc:docMk/>
            <pc:sldMk cId="778883926" sldId="2076136264"/>
            <ac:picMk id="3" creationId="{6BE281C8-79B6-B131-8583-A57A4404F56B}"/>
          </ac:picMkLst>
        </pc:picChg>
        <pc:picChg chg="del">
          <ac:chgData name="Vesa Juvonen" userId="c7243be1-99a3-4752-ab2a-0cf698cf8236" providerId="ADAL" clId="{E1569F38-4515-45BB-91B5-D14610345B01}" dt="2022-05-31T19:12:45.496" v="45" actId="478"/>
          <ac:picMkLst>
            <pc:docMk/>
            <pc:sldMk cId="778883926" sldId="2076136264"/>
            <ac:picMk id="6" creationId="{6B96880A-89CD-4450-AE79-E2EC4F9F20C6}"/>
          </ac:picMkLst>
        </pc:picChg>
        <pc:picChg chg="add mod">
          <ac:chgData name="Vesa Juvonen" userId="c7243be1-99a3-4752-ab2a-0cf698cf8236" providerId="ADAL" clId="{E1569F38-4515-45BB-91B5-D14610345B01}" dt="2022-06-02T13:22:52.908" v="459" actId="1076"/>
          <ac:picMkLst>
            <pc:docMk/>
            <pc:sldMk cId="778883926" sldId="2076136264"/>
            <ac:picMk id="1026" creationId="{7589D753-3A71-0422-566B-5CB448A69729}"/>
          </ac:picMkLst>
        </pc:picChg>
      </pc:sldChg>
      <pc:sldChg chg="addSp delSp modSp mod">
        <pc:chgData name="Vesa Juvonen" userId="c7243be1-99a3-4752-ab2a-0cf698cf8236" providerId="ADAL" clId="{E1569F38-4515-45BB-91B5-D14610345B01}" dt="2022-06-02T13:23:55.163" v="491" actId="166"/>
        <pc:sldMkLst>
          <pc:docMk/>
          <pc:sldMk cId="837812005" sldId="2134805600"/>
        </pc:sldMkLst>
        <pc:spChg chg="add mod">
          <ac:chgData name="Vesa Juvonen" userId="c7243be1-99a3-4752-ab2a-0cf698cf8236" providerId="ADAL" clId="{E1569F38-4515-45BB-91B5-D14610345B01}" dt="2022-06-02T13:19:03.228" v="331" actId="1076"/>
          <ac:spMkLst>
            <pc:docMk/>
            <pc:sldMk cId="837812005" sldId="2134805600"/>
            <ac:spMk id="6" creationId="{91480DE8-A5FC-05F5-A4B9-B05D4D650380}"/>
          </ac:spMkLst>
        </pc:spChg>
        <pc:spChg chg="del">
          <ac:chgData name="Vesa Juvonen" userId="c7243be1-99a3-4752-ab2a-0cf698cf8236" providerId="ADAL" clId="{E1569F38-4515-45BB-91B5-D14610345B01}" dt="2022-06-02T13:17:37.625" v="231" actId="478"/>
          <ac:spMkLst>
            <pc:docMk/>
            <pc:sldMk cId="837812005" sldId="2134805600"/>
            <ac:spMk id="7" creationId="{D88F2072-6F4F-460D-B61B-3F21B5F89F2B}"/>
          </ac:spMkLst>
        </pc:spChg>
        <pc:spChg chg="del">
          <ac:chgData name="Vesa Juvonen" userId="c7243be1-99a3-4752-ab2a-0cf698cf8236" providerId="ADAL" clId="{E1569F38-4515-45BB-91B5-D14610345B01}" dt="2022-06-02T13:17:38.605" v="232" actId="478"/>
          <ac:spMkLst>
            <pc:docMk/>
            <pc:sldMk cId="837812005" sldId="2134805600"/>
            <ac:spMk id="9" creationId="{4E9385E9-EBB4-4B3B-A43E-6C3ADC70F1A3}"/>
          </ac:spMkLst>
        </pc:spChg>
        <pc:spChg chg="mod">
          <ac:chgData name="Vesa Juvonen" userId="c7243be1-99a3-4752-ab2a-0cf698cf8236" providerId="ADAL" clId="{E1569F38-4515-45BB-91B5-D14610345B01}" dt="2022-06-02T13:18:10.137" v="239" actId="1076"/>
          <ac:spMkLst>
            <pc:docMk/>
            <pc:sldMk cId="837812005" sldId="2134805600"/>
            <ac:spMk id="10" creationId="{7C816919-6E6A-4402-ADE3-B85F4ACC0DF0}"/>
          </ac:spMkLst>
        </pc:spChg>
        <pc:spChg chg="mod">
          <ac:chgData name="Vesa Juvonen" userId="c7243be1-99a3-4752-ab2a-0cf698cf8236" providerId="ADAL" clId="{E1569F38-4515-45BB-91B5-D14610345B01}" dt="2022-06-02T13:18:10.137" v="239" actId="1076"/>
          <ac:spMkLst>
            <pc:docMk/>
            <pc:sldMk cId="837812005" sldId="2134805600"/>
            <ac:spMk id="11" creationId="{DD1EFCA9-4FF7-4A10-ADF6-446C2EFBF31A}"/>
          </ac:spMkLst>
        </pc:spChg>
        <pc:spChg chg="mod">
          <ac:chgData name="Vesa Juvonen" userId="c7243be1-99a3-4752-ab2a-0cf698cf8236" providerId="ADAL" clId="{E1569F38-4515-45BB-91B5-D14610345B01}" dt="2022-06-02T13:18:10.137" v="239" actId="1076"/>
          <ac:spMkLst>
            <pc:docMk/>
            <pc:sldMk cId="837812005" sldId="2134805600"/>
            <ac:spMk id="13" creationId="{7AA2E7E3-A92D-4FCB-B885-E5910601438B}"/>
          </ac:spMkLst>
        </pc:spChg>
        <pc:spChg chg="del">
          <ac:chgData name="Vesa Juvonen" userId="c7243be1-99a3-4752-ab2a-0cf698cf8236" providerId="ADAL" clId="{E1569F38-4515-45BB-91B5-D14610345B01}" dt="2022-06-02T13:13:52.155" v="174" actId="478"/>
          <ac:spMkLst>
            <pc:docMk/>
            <pc:sldMk cId="837812005" sldId="2134805600"/>
            <ac:spMk id="14" creationId="{47099397-651C-C0B5-745D-60E10F14FC79}"/>
          </ac:spMkLst>
        </pc:spChg>
        <pc:spChg chg="mod">
          <ac:chgData name="Vesa Juvonen" userId="c7243be1-99a3-4752-ab2a-0cf698cf8236" providerId="ADAL" clId="{E1569F38-4515-45BB-91B5-D14610345B01}" dt="2022-06-02T13:18:10.137" v="239" actId="1076"/>
          <ac:spMkLst>
            <pc:docMk/>
            <pc:sldMk cId="837812005" sldId="2134805600"/>
            <ac:spMk id="15" creationId="{08825732-C0E3-43AF-B051-FA356CD27A34}"/>
          </ac:spMkLst>
        </pc:spChg>
        <pc:picChg chg="del">
          <ac:chgData name="Vesa Juvonen" userId="c7243be1-99a3-4752-ab2a-0cf698cf8236" providerId="ADAL" clId="{E1569F38-4515-45BB-91B5-D14610345B01}" dt="2022-06-02T13:17:20.103" v="224" actId="478"/>
          <ac:picMkLst>
            <pc:docMk/>
            <pc:sldMk cId="837812005" sldId="2134805600"/>
            <ac:picMk id="3" creationId="{2985FC9F-E06C-9AE2-AC15-54C098688DE9}"/>
          </ac:picMkLst>
        </pc:picChg>
        <pc:picChg chg="add mod">
          <ac:chgData name="Vesa Juvonen" userId="c7243be1-99a3-4752-ab2a-0cf698cf8236" providerId="ADAL" clId="{E1569F38-4515-45BB-91B5-D14610345B01}" dt="2022-06-02T13:17:40.818" v="233" actId="1076"/>
          <ac:picMkLst>
            <pc:docMk/>
            <pc:sldMk cId="837812005" sldId="2134805600"/>
            <ac:picMk id="5" creationId="{60E18F9F-2D79-2936-6F81-0463D89A05D7}"/>
          </ac:picMkLst>
        </pc:picChg>
        <pc:picChg chg="mod">
          <ac:chgData name="Vesa Juvonen" userId="c7243be1-99a3-4752-ab2a-0cf698cf8236" providerId="ADAL" clId="{E1569F38-4515-45BB-91B5-D14610345B01}" dt="2022-06-02T13:23:55.163" v="491" actId="166"/>
          <ac:picMkLst>
            <pc:docMk/>
            <pc:sldMk cId="837812005" sldId="2134805600"/>
            <ac:picMk id="1026" creationId="{135154FB-108E-4C03-BB39-07D5A7EBFD4C}"/>
          </ac:picMkLst>
        </pc:picChg>
        <pc:cxnChg chg="add mod">
          <ac:chgData name="Vesa Juvonen" userId="c7243be1-99a3-4752-ab2a-0cf698cf8236" providerId="ADAL" clId="{E1569F38-4515-45BB-91B5-D14610345B01}" dt="2022-06-02T13:19:21.136" v="333" actId="692"/>
          <ac:cxnSpMkLst>
            <pc:docMk/>
            <pc:sldMk cId="837812005" sldId="2134805600"/>
            <ac:cxnSpMk id="12" creationId="{ADEF8085-CC88-5F33-472A-B0B73239C666}"/>
          </ac:cxnSpMkLst>
        </pc:cxnChg>
      </pc:sldChg>
      <pc:sldChg chg="mod modShow">
        <pc:chgData name="Vesa Juvonen" userId="c7243be1-99a3-4752-ab2a-0cf698cf8236" providerId="ADAL" clId="{E1569F38-4515-45BB-91B5-D14610345B01}" dt="2022-05-31T19:14:00.884" v="65" actId="729"/>
        <pc:sldMkLst>
          <pc:docMk/>
          <pc:sldMk cId="930094116" sldId="2134805610"/>
        </pc:sldMkLst>
      </pc:sldChg>
      <pc:sldChg chg="addSp delSp modSp mod">
        <pc:chgData name="Vesa Juvonen" userId="c7243be1-99a3-4752-ab2a-0cf698cf8236" providerId="ADAL" clId="{E1569F38-4515-45BB-91B5-D14610345B01}" dt="2022-06-02T13:21:57.716" v="438" actId="20577"/>
        <pc:sldMkLst>
          <pc:docMk/>
          <pc:sldMk cId="3452186815" sldId="2134805611"/>
        </pc:sldMkLst>
        <pc:spChg chg="add del">
          <ac:chgData name="Vesa Juvonen" userId="c7243be1-99a3-4752-ab2a-0cf698cf8236" providerId="ADAL" clId="{E1569F38-4515-45BB-91B5-D14610345B01}" dt="2022-06-02T13:19:54.579" v="337" actId="21"/>
          <ac:spMkLst>
            <pc:docMk/>
            <pc:sldMk cId="3452186815" sldId="2134805611"/>
            <ac:spMk id="3" creationId="{F7A8EF91-69DB-FA43-A97E-2088FBD3BB39}"/>
          </ac:spMkLst>
        </pc:spChg>
        <pc:spChg chg="mod">
          <ac:chgData name="Vesa Juvonen" userId="c7243be1-99a3-4752-ab2a-0cf698cf8236" providerId="ADAL" clId="{E1569F38-4515-45BB-91B5-D14610345B01}" dt="2022-06-02T13:21:57.716" v="438" actId="20577"/>
          <ac:spMkLst>
            <pc:docMk/>
            <pc:sldMk cId="3452186815" sldId="2134805611"/>
            <ac:spMk id="12" creationId="{24EC370B-AF62-4FF0-9567-91771F6DF07D}"/>
          </ac:spMkLst>
        </pc:spChg>
        <pc:spChg chg="del">
          <ac:chgData name="Vesa Juvonen" userId="c7243be1-99a3-4752-ab2a-0cf698cf8236" providerId="ADAL" clId="{E1569F38-4515-45BB-91B5-D14610345B01}" dt="2022-06-02T13:19:41.702" v="334" actId="478"/>
          <ac:spMkLst>
            <pc:docMk/>
            <pc:sldMk cId="3452186815" sldId="2134805611"/>
            <ac:spMk id="13" creationId="{80CA0079-D6BC-67DC-773E-FBBA09D53C81}"/>
          </ac:spMkLst>
        </pc:spChg>
      </pc:sldChg>
      <pc:sldChg chg="mod modShow">
        <pc:chgData name="Vesa Juvonen" userId="c7243be1-99a3-4752-ab2a-0cf698cf8236" providerId="ADAL" clId="{E1569F38-4515-45BB-91B5-D14610345B01}" dt="2022-05-31T19:14:00.884" v="65" actId="729"/>
        <pc:sldMkLst>
          <pc:docMk/>
          <pc:sldMk cId="2331100016" sldId="2145707277"/>
        </pc:sldMkLst>
      </pc:sldChg>
      <pc:sldChg chg="mod modShow">
        <pc:chgData name="Vesa Juvonen" userId="c7243be1-99a3-4752-ab2a-0cf698cf8236" providerId="ADAL" clId="{E1569F38-4515-45BB-91B5-D14610345B01}" dt="2022-05-31T19:14:00.884" v="65" actId="729"/>
        <pc:sldMkLst>
          <pc:docMk/>
          <pc:sldMk cId="1631057595" sldId="2145707278"/>
        </pc:sldMkLst>
      </pc:sldChg>
      <pc:sldChg chg="mod modShow">
        <pc:chgData name="Vesa Juvonen" userId="c7243be1-99a3-4752-ab2a-0cf698cf8236" providerId="ADAL" clId="{E1569F38-4515-45BB-91B5-D14610345B01}" dt="2022-05-31T19:14:00.884" v="65" actId="729"/>
        <pc:sldMkLst>
          <pc:docMk/>
          <pc:sldMk cId="3307482870" sldId="2145707279"/>
        </pc:sldMkLst>
      </pc:sldChg>
      <pc:sldChg chg="delSp del mod">
        <pc:chgData name="Vesa Juvonen" userId="c7243be1-99a3-4752-ab2a-0cf698cf8236" providerId="ADAL" clId="{E1569F38-4515-45BB-91B5-D14610345B01}" dt="2022-06-02T13:13:38.720" v="171" actId="47"/>
        <pc:sldMkLst>
          <pc:docMk/>
          <pc:sldMk cId="2923261421" sldId="2145707289"/>
        </pc:sldMkLst>
        <pc:spChg chg="del">
          <ac:chgData name="Vesa Juvonen" userId="c7243be1-99a3-4752-ab2a-0cf698cf8236" providerId="ADAL" clId="{E1569F38-4515-45BB-91B5-D14610345B01}" dt="2022-06-02T13:13:29.469" v="169" actId="478"/>
          <ac:spMkLst>
            <pc:docMk/>
            <pc:sldMk cId="2923261421" sldId="2145707289"/>
            <ac:spMk id="14" creationId="{32668BF6-57E5-BBBA-7175-C014B1CCEF09}"/>
          </ac:spMkLst>
        </pc:spChg>
      </pc:sldChg>
      <pc:sldChg chg="modSp mod modShow">
        <pc:chgData name="Vesa Juvonen" userId="c7243be1-99a3-4752-ab2a-0cf698cf8236" providerId="ADAL" clId="{E1569F38-4515-45BB-91B5-D14610345B01}" dt="2022-06-02T14:46:51.445" v="595" actId="108"/>
        <pc:sldMkLst>
          <pc:docMk/>
          <pc:sldMk cId="3075400410" sldId="2145707294"/>
        </pc:sldMkLst>
        <pc:spChg chg="mod">
          <ac:chgData name="Vesa Juvonen" userId="c7243be1-99a3-4752-ab2a-0cf698cf8236" providerId="ADAL" clId="{E1569F38-4515-45BB-91B5-D14610345B01}" dt="2022-06-02T14:46:51.445" v="595" actId="108"/>
          <ac:spMkLst>
            <pc:docMk/>
            <pc:sldMk cId="3075400410" sldId="2145707294"/>
            <ac:spMk id="12" creationId="{24EC370B-AF62-4FF0-9567-91771F6DF07D}"/>
          </ac:spMkLst>
        </pc:spChg>
      </pc:sldChg>
      <pc:sldChg chg="addSp modSp mod modShow">
        <pc:chgData name="Vesa Juvonen" userId="c7243be1-99a3-4752-ab2a-0cf698cf8236" providerId="ADAL" clId="{E1569F38-4515-45BB-91B5-D14610345B01}" dt="2022-06-01T13:46:00.235" v="168" actId="688"/>
        <pc:sldMkLst>
          <pc:docMk/>
          <pc:sldMk cId="2183784943" sldId="2145707295"/>
        </pc:sldMkLst>
        <pc:spChg chg="add mod">
          <ac:chgData name="Vesa Juvonen" userId="c7243be1-99a3-4752-ab2a-0cf698cf8236" providerId="ADAL" clId="{E1569F38-4515-45BB-91B5-D14610345B01}" dt="2022-06-01T13:46:00.235" v="168" actId="688"/>
          <ac:spMkLst>
            <pc:docMk/>
            <pc:sldMk cId="2183784943" sldId="2145707295"/>
            <ac:spMk id="4" creationId="{8ACC6471-92D3-7CF7-DFA9-DAE54C4EF4D8}"/>
          </ac:spMkLst>
        </pc:spChg>
      </pc:sldChg>
      <pc:sldChg chg="modSp add mod">
        <pc:chgData name="Vesa Juvonen" userId="c7243be1-99a3-4752-ab2a-0cf698cf8236" providerId="ADAL" clId="{E1569F38-4515-45BB-91B5-D14610345B01}" dt="2022-06-02T13:13:46.880" v="173" actId="207"/>
        <pc:sldMkLst>
          <pc:docMk/>
          <pc:sldMk cId="3610024156" sldId="2145707298"/>
        </pc:sldMkLst>
        <pc:spChg chg="mod">
          <ac:chgData name="Vesa Juvonen" userId="c7243be1-99a3-4752-ab2a-0cf698cf8236" providerId="ADAL" clId="{E1569F38-4515-45BB-91B5-D14610345B01}" dt="2022-06-02T13:13:43.032" v="172" actId="207"/>
          <ac:spMkLst>
            <pc:docMk/>
            <pc:sldMk cId="3610024156" sldId="2145707298"/>
            <ac:spMk id="18" creationId="{E5183C7A-C387-45C5-B839-7BB228B4091B}"/>
          </ac:spMkLst>
        </pc:spChg>
        <pc:spChg chg="mod">
          <ac:chgData name="Vesa Juvonen" userId="c7243be1-99a3-4752-ab2a-0cf698cf8236" providerId="ADAL" clId="{E1569F38-4515-45BB-91B5-D14610345B01}" dt="2022-06-02T13:13:46.880" v="173" actId="207"/>
          <ac:spMkLst>
            <pc:docMk/>
            <pc:sldMk cId="3610024156" sldId="2145707298"/>
            <ac:spMk id="19" creationId="{B96EE522-6672-435D-A47F-0B904BCE8C3A}"/>
          </ac:spMkLst>
        </pc:spChg>
      </pc:sldChg>
    </pc:docChg>
  </pc:docChgLst>
  <pc:docChgLst>
    <pc:chgData name="Patrick Rodgers" userId="d219dede-d6b3-4097-a769-454d84f039e8" providerId="ADAL" clId="{6A5E6D1D-E25E-4E20-AEDA-8549A009B634}"/>
    <pc:docChg chg="modSld">
      <pc:chgData name="Patrick Rodgers" userId="d219dede-d6b3-4097-a769-454d84f039e8" providerId="ADAL" clId="{6A5E6D1D-E25E-4E20-AEDA-8549A009B634}" dt="2021-09-09T13:52:37.509" v="114" actId="20577"/>
      <pc:docMkLst>
        <pc:docMk/>
      </pc:docMkLst>
      <pc:sldChg chg="modSp mod">
        <pc:chgData name="Patrick Rodgers" userId="d219dede-d6b3-4097-a769-454d84f039e8" providerId="ADAL" clId="{6A5E6D1D-E25E-4E20-AEDA-8549A009B634}" dt="2021-09-09T13:52:37.509" v="114" actId="20577"/>
        <pc:sldMkLst>
          <pc:docMk/>
          <pc:sldMk cId="2877399898" sldId="1623"/>
        </pc:sldMkLst>
        <pc:spChg chg="mod">
          <ac:chgData name="Patrick Rodgers" userId="d219dede-d6b3-4097-a769-454d84f039e8" providerId="ADAL" clId="{6A5E6D1D-E25E-4E20-AEDA-8549A009B634}" dt="2021-09-09T13:52:37.509" v="114" actId="20577"/>
          <ac:spMkLst>
            <pc:docMk/>
            <pc:sldMk cId="2877399898" sldId="1623"/>
            <ac:spMk id="3" creationId="{CBDC9C38-872E-4048-96FE-C321FEF21EC1}"/>
          </ac:spMkLst>
        </pc:spChg>
      </pc:sldChg>
    </pc:docChg>
  </pc:docChgLst>
  <pc:docChgLst>
    <pc:chgData name="Waldek Mastykarz" userId="8c3ccc08-b2ec-4e63-9b9b-25eb044a606e" providerId="ADAL" clId="{D7FC5AC5-CAE3-F044-90C6-A2009F52CE2D}"/>
    <pc:docChg chg="undo custSel modSld">
      <pc:chgData name="Waldek Mastykarz" userId="8c3ccc08-b2ec-4e63-9b9b-25eb044a606e" providerId="ADAL" clId="{D7FC5AC5-CAE3-F044-90C6-A2009F52CE2D}" dt="2021-11-29T14:48:41.633" v="309" actId="20577"/>
      <pc:docMkLst>
        <pc:docMk/>
      </pc:docMkLst>
      <pc:sldChg chg="delSp modSp mod">
        <pc:chgData name="Waldek Mastykarz" userId="8c3ccc08-b2ec-4e63-9b9b-25eb044a606e" providerId="ADAL" clId="{D7FC5AC5-CAE3-F044-90C6-A2009F52CE2D}" dt="2021-11-29T14:48:41.633" v="309" actId="20577"/>
        <pc:sldMkLst>
          <pc:docMk/>
          <pc:sldMk cId="2253365439" sldId="1642"/>
        </pc:sldMkLst>
        <pc:spChg chg="mod">
          <ac:chgData name="Waldek Mastykarz" userId="8c3ccc08-b2ec-4e63-9b9b-25eb044a606e" providerId="ADAL" clId="{D7FC5AC5-CAE3-F044-90C6-A2009F52CE2D}" dt="2021-11-29T14:48:41.633" v="309" actId="20577"/>
          <ac:spMkLst>
            <pc:docMk/>
            <pc:sldMk cId="2253365439" sldId="1642"/>
            <ac:spMk id="3" creationId="{CBDC9C38-872E-4048-96FE-C321FEF21EC1}"/>
          </ac:spMkLst>
        </pc:spChg>
        <pc:spChg chg="del">
          <ac:chgData name="Waldek Mastykarz" userId="8c3ccc08-b2ec-4e63-9b9b-25eb044a606e" providerId="ADAL" clId="{D7FC5AC5-CAE3-F044-90C6-A2009F52CE2D}" dt="2021-11-29T14:46:34.398" v="0" actId="478"/>
          <ac:spMkLst>
            <pc:docMk/>
            <pc:sldMk cId="2253365439" sldId="1642"/>
            <ac:spMk id="4" creationId="{19D040BE-D2DC-4516-B4D4-7797D6FDAF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6/30/2022 9:07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6/30/2022 9:07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twitter.com/climicrosoft365" TargetMode="External"/><Relationship Id="rId3" Type="http://schemas.openxmlformats.org/officeDocument/2006/relationships/hyperlink" Target="https://pnp.github.io/blog/cli-for-microsoft-365/cli-for-microsoft-365-v5-4/" TargetMode="External"/><Relationship Id="rId7" Type="http://schemas.openxmlformats.org/officeDocument/2006/relationships/hyperlink" Target="https://pnp.github.io/cli-microsoft365/user-guide/run-cli-in-docker-container/"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npmjs.com/package/@pnp/cli-microsoft365" TargetMode="External"/><Relationship Id="rId5" Type="http://schemas.openxmlformats.org/officeDocument/2006/relationships/hyperlink" Target="https://pnp.github.io/cli-microsoft365/cmd/spfx/project/project-upgrade/" TargetMode="External"/><Relationship Id="rId4" Type="http://schemas.openxmlformats.org/officeDocument/2006/relationships/hyperlink" Target="https://pnp.github.io/cli-microsoft365/about/release-notes/#v540" TargetMode="External"/><Relationship Id="rId9" Type="http://schemas.openxmlformats.org/officeDocument/2006/relationships/hyperlink" Target="https://github.com/pnp/cli-microsoft365"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6/30/2022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700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0370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Summary</a:t>
            </a:r>
          </a:p>
          <a:p>
            <a:r>
              <a:rPr lang="en-US"/>
              <a:t>Support for upgrading projects to the latest version of SPFx</a:t>
            </a:r>
          </a:p>
          <a:p>
            <a:r>
              <a:rPr lang="en-US"/>
              <a:t>New command and enhancements across Azure AD, SharePoint Online and Planner as well as bug fixes</a:t>
            </a:r>
          </a:p>
          <a:p>
            <a:endParaRPr lang="en-US"/>
          </a:p>
          <a:p>
            <a:r>
              <a:rPr lang="en-US"/>
              <a:t>Checkout the release announcement and notes for full coverage of this month’s release</a:t>
            </a:r>
          </a:p>
          <a:p>
            <a:endParaRPr lang="en-US"/>
          </a:p>
          <a:p>
            <a:r>
              <a:rPr lang="en-US"/>
              <a:t>To get the latest version, you can install directly from </a:t>
            </a:r>
            <a:r>
              <a:rPr lang="en-US" err="1"/>
              <a:t>npm</a:t>
            </a:r>
            <a:r>
              <a:rPr lang="en-US"/>
              <a:t> or as an alternative you can use our Docker image to run CLI in a container which comes pre-loaded with various tools and utilities</a:t>
            </a:r>
          </a:p>
          <a:p>
            <a:endParaRPr lang="en-US"/>
          </a:p>
          <a:p>
            <a:r>
              <a:rPr lang="en-US"/>
              <a:t>Follow us on Twitter for the latest announcements using our handle @climicrosoft365</a:t>
            </a:r>
          </a:p>
          <a:p>
            <a:endParaRPr lang="en-US"/>
          </a:p>
          <a:p>
            <a:r>
              <a:rPr lang="en-US"/>
              <a:t>If you have any feedback or ideas for new features, then please checkout the GitHub repo, raise an issue or start a discussion, we would love to hear from you.</a:t>
            </a:r>
          </a:p>
          <a:p>
            <a:endParaRPr lang="en-US"/>
          </a:p>
          <a:p>
            <a:r>
              <a:rPr lang="en-GB">
                <a:hlinkClick r:id="rId3"/>
              </a:rPr>
              <a:t>📣 CLI for Microsoft 365 v5.4 (pnp.github.io)</a:t>
            </a: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GB">
                <a:hlinkClick r:id="rId4"/>
              </a:rPr>
              <a:t>Release notes - CLI for Microsoft 365 (pnp.github.io)</a:t>
            </a: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GB">
                <a:hlinkClick r:id="rId5"/>
              </a:rPr>
              <a:t>project upgrade - CLI for Microsoft 365 (pnp.github.io)</a:t>
            </a: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ea typeface="+mn-lt"/>
                <a:cs typeface="+mn-lt"/>
              </a:rPr>
              <a:t>📦 </a:t>
            </a:r>
            <a:r>
              <a:rPr lang="en-GB">
                <a:hlinkClick r:id="rId6"/>
              </a:rPr>
              <a:t>@pnp/cli-microsoft365 - npm (npmjs.com)</a:t>
            </a:r>
            <a:endParaRPr lang="en-GB"/>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a:ea typeface="+mn-lt"/>
                <a:cs typeface="+mn-lt"/>
              </a:rPr>
              <a:t>🐳 </a:t>
            </a:r>
            <a:r>
              <a:rPr lang="en-GB">
                <a:hlinkClick r:id="rId7"/>
              </a:rPr>
              <a:t>Run CLI in a Docker Container - CLI for Microsoft 365 (pnp.github.io)</a:t>
            </a:r>
            <a:endParaRPr lang="en-GB"/>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a:ea typeface="+mn-lt"/>
                <a:cs typeface="+mn-lt"/>
              </a:rPr>
              <a:t>💬 </a:t>
            </a:r>
            <a:r>
              <a:rPr lang="en-GB">
                <a:hlinkClick r:id="rId8"/>
              </a:rPr>
              <a:t>CLI for Microsoft 365 (@climicrosoft365) / Twitter</a:t>
            </a:r>
            <a:endParaRPr lang="en-GB"/>
          </a:p>
          <a:p>
            <a:pPr marL="0" marR="0" lvl="0" indent="0" algn="l" defTabSz="932742" rtl="0" eaLnBrk="1" fontAlgn="auto" latinLnBrk="0" hangingPunct="1">
              <a:lnSpc>
                <a:spcPct val="90000"/>
              </a:lnSpc>
              <a:spcBef>
                <a:spcPts val="0"/>
              </a:spcBef>
              <a:spcAft>
                <a:spcPts val="340"/>
              </a:spcAft>
              <a:buClrTx/>
              <a:buSzTx/>
              <a:buFontTx/>
              <a:buNone/>
              <a:tabLst/>
              <a:defRPr/>
            </a:pPr>
            <a:r>
              <a:rPr lang="en-GB"/>
              <a:t>💻 </a:t>
            </a:r>
            <a:r>
              <a:rPr lang="en-GB">
                <a:hlinkClick r:id="rId9"/>
              </a:rPr>
              <a:t>pnp/cli-microsoft365: Manage Microsoft 365 and SharePoint Framework projects on any platform (github.com)</a:t>
            </a:r>
            <a:endParaRPr lang="en-US" sz="900">
              <a:ea typeface="+mn-lt"/>
              <a:cs typeface="+mn-lt"/>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6/30/2022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25422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20</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latin typeface="Segoe UI Light"/>
              <a:ea typeface="Calibri" panose="020F0502020204030204" pitchFamily="34" charset="0"/>
              <a:cs typeface="Segoe UI Light"/>
            </a:endParaRPr>
          </a:p>
          <a:p>
            <a:pPr>
              <a:spcAft>
                <a:spcPts val="0"/>
              </a:spcAft>
              <a:defRPr/>
            </a:pPr>
            <a:r>
              <a:rPr lang="en-US" sz="1800" b="1" dirty="0">
                <a:effectLst/>
                <a:latin typeface="Segoe UI"/>
                <a:ea typeface="Calibri" panose="020F0502020204030204" pitchFamily="34" charset="0"/>
                <a:cs typeface="Segoe UI"/>
              </a:rPr>
              <a:t>SPFx extensions    </a:t>
            </a:r>
            <a:r>
              <a:rPr lang="en-US" sz="1800" b="1" u="sng" dirty="0">
                <a:solidFill>
                  <a:srgbClr val="0563C1"/>
                </a:solidFill>
                <a:effectLst/>
                <a:latin typeface="Segoe UI"/>
                <a:ea typeface="Calibri" panose="020F0502020204030204" pitchFamily="34" charset="0"/>
                <a:cs typeface="Segoe UI"/>
                <a:hlinkClick r:id="rId3"/>
              </a:rPr>
              <a:t>https://aka.ms/</a:t>
            </a:r>
            <a:r>
              <a:rPr lang="en-US" sz="1800" b="1" u="sng" dirty="0">
                <a:solidFill>
                  <a:srgbClr val="0563C1"/>
                </a:solidFill>
                <a:effectLst/>
                <a:latin typeface="Segoe UI"/>
                <a:ea typeface="Calibri" panose="020F0502020204030204" pitchFamily="34" charset="0"/>
                <a:cs typeface="Segoe UI"/>
              </a:rPr>
              <a:t>spfx-extensions</a:t>
            </a:r>
            <a:r>
              <a:rPr lang="en-US" sz="1800" b="1" u="sng" dirty="0">
                <a:solidFill>
                  <a:srgbClr val="0563C1"/>
                </a:solidFill>
                <a:latin typeface="Segoe UI"/>
                <a:ea typeface="Calibri" panose="020F0502020204030204" pitchFamily="34" charset="0"/>
                <a:cs typeface="Segoe UI"/>
              </a:rPr>
              <a:t> </a:t>
            </a:r>
            <a:endParaRPr lang="en-US" dirty="0">
              <a:latin typeface="Segoe UI Light"/>
              <a:ea typeface="Calibri" panose="020F0502020204030204" pitchFamily="34" charset="0"/>
              <a:cs typeface="Segoe UI Light"/>
            </a:endParaRPr>
          </a:p>
          <a:p>
            <a:pPr marL="285750" indent="-285750">
              <a:buFont typeface="Arial" panose="05000000000000000000" pitchFamily="2" charset="2"/>
              <a:buChar char="•"/>
            </a:pPr>
            <a:r>
              <a:rPr lang="en-US" sz="900" b="1" dirty="0">
                <a:latin typeface="+mn-lt"/>
                <a:ea typeface="+mn-lt"/>
                <a:cs typeface="+mn-lt"/>
              </a:rPr>
              <a:t>NOPE</a:t>
            </a:r>
            <a:br>
              <a:rPr lang="en-US" sz="900" b="1" dirty="0">
                <a:latin typeface="+mn-lt"/>
                <a:ea typeface="+mn-lt"/>
                <a:cs typeface="+mn-lt"/>
              </a:rPr>
            </a:br>
            <a:endParaRPr lang="en-US" sz="900" b="1" dirty="0">
              <a:cs typeface="Segoe UI"/>
            </a:endParaRPr>
          </a:p>
          <a:p>
            <a:pPr marL="0" marR="0" lvl="0" indent="0" algn="l" defTabSz="932742" rtl="0" eaLnBrk="1" fontAlgn="auto" latinLnBrk="0" hangingPunct="1">
              <a:lnSpc>
                <a:spcPct val="90000"/>
              </a:lnSpc>
              <a:spcBef>
                <a:spcPts val="0"/>
              </a:spcBef>
              <a:spcAft>
                <a:spcPts val="0"/>
              </a:spcAft>
              <a:buClrTx/>
              <a:buSzTx/>
              <a:buFont typeface="Arial"/>
              <a:buNone/>
              <a:tabLst/>
              <a:defRPr/>
            </a:pPr>
            <a:endParaRPr lang="en-US" dirty="0">
              <a:latin typeface="Segoe UI Light"/>
              <a:ea typeface="Calibri" panose="020F0502020204030204" pitchFamily="34" charset="0"/>
              <a:cs typeface="Segoe UI Light"/>
            </a:endParaRPr>
          </a:p>
          <a:p>
            <a:r>
              <a:rPr lang="en-US" sz="1800" b="1" dirty="0">
                <a:effectLst/>
                <a:latin typeface="Segoe UI"/>
                <a:ea typeface="Calibri" panose="020F0502020204030204" pitchFamily="34" charset="0"/>
                <a:cs typeface="Segoe UI"/>
              </a:rPr>
              <a:t>SPFx web parts    </a:t>
            </a:r>
            <a:r>
              <a:rPr lang="en-US" sz="1800" b="1" u="sng" dirty="0">
                <a:solidFill>
                  <a:srgbClr val="0563C1"/>
                </a:solidFill>
                <a:effectLst/>
                <a:latin typeface="Segoe UI"/>
                <a:ea typeface="Calibri" panose="020F0502020204030204" pitchFamily="34" charset="0"/>
                <a:cs typeface="Segoe UI"/>
                <a:hlinkClick r:id="rId4"/>
              </a:rPr>
              <a:t>https://aka.ms/spfx-webparts</a:t>
            </a:r>
            <a:endParaRPr lang="en-US" sz="1800" b="1" u="sng" dirty="0">
              <a:solidFill>
                <a:srgbClr val="0563C1"/>
              </a:solidFill>
              <a:effectLst/>
              <a:latin typeface="Segoe UI"/>
              <a:ea typeface="Calibri" panose="020F0502020204030204" pitchFamily="34" charset="0"/>
              <a:cs typeface="Segoe UI"/>
            </a:endParaRPr>
          </a:p>
          <a:p>
            <a:pPr marL="285750" indent="-285750">
              <a:buFont typeface="Arial" panose="05000000000000000000" pitchFamily="2" charset="2"/>
              <a:buChar char="•"/>
            </a:pPr>
            <a:endParaRPr lang="en-US" sz="3600" dirty="0">
              <a:latin typeface="Segoe UI"/>
              <a:ea typeface="+mn-lt"/>
              <a:cs typeface="+mn-lt"/>
            </a:endParaRPr>
          </a:p>
          <a:p>
            <a:pPr marL="0" indent="0">
              <a:buFont typeface="Arial" panose="05000000000000000000" pitchFamily="2" charset="2"/>
              <a:buNone/>
            </a:pPr>
            <a:r>
              <a:rPr lang="en-US" sz="3600" b="1" dirty="0">
                <a:latin typeface="+mn-lt"/>
                <a:ea typeface="+mn-lt"/>
                <a:cs typeface="+mn-lt"/>
              </a:rPr>
              <a:t>Page Navigator</a:t>
            </a:r>
          </a:p>
          <a:p>
            <a:pPr marL="0" indent="0">
              <a:buFont typeface="Arial" panose="05000000000000000000" pitchFamily="2" charset="2"/>
              <a:buNone/>
            </a:pPr>
            <a:r>
              <a:rPr lang="en-US" sz="3600" dirty="0" err="1">
                <a:latin typeface="Segoe UI"/>
                <a:ea typeface="+mn-lt"/>
                <a:cs typeface="+mn-lt"/>
              </a:rPr>
              <a:t>Jasey</a:t>
            </a:r>
            <a:r>
              <a:rPr lang="en-US" sz="3600" dirty="0">
                <a:latin typeface="Segoe UI"/>
                <a:ea typeface="+mn-lt"/>
                <a:cs typeface="+mn-lt"/>
              </a:rPr>
              <a:t> </a:t>
            </a:r>
            <a:r>
              <a:rPr lang="en-US" sz="3600" dirty="0" err="1">
                <a:latin typeface="Segoe UI"/>
                <a:ea typeface="+mn-lt"/>
                <a:cs typeface="+mn-lt"/>
              </a:rPr>
              <a:t>Waegebaert</a:t>
            </a:r>
            <a:r>
              <a:rPr lang="en-US" sz="3600" dirty="0">
                <a:latin typeface="Segoe UI"/>
                <a:ea typeface="+mn-lt"/>
                <a:cs typeface="+mn-lt"/>
              </a:rPr>
              <a:t> </a:t>
            </a:r>
            <a:r>
              <a:rPr lang="en-US" sz="3600" dirty="0">
                <a:solidFill>
                  <a:srgbClr val="1973B9"/>
                </a:solidFill>
                <a:latin typeface="Segoe UI"/>
                <a:ea typeface="+mn-lt"/>
                <a:cs typeface="+mn-lt"/>
              </a:rPr>
              <a:t>|</a:t>
            </a:r>
            <a:r>
              <a:rPr lang="en-US" sz="3600" dirty="0">
                <a:latin typeface="Segoe UI"/>
                <a:ea typeface="+mn-lt"/>
                <a:cs typeface="+mn-lt"/>
              </a:rPr>
              <a:t> </a:t>
            </a:r>
            <a:r>
              <a:rPr lang="en-US" sz="3600" dirty="0" err="1">
                <a:latin typeface="Segoe UI"/>
                <a:ea typeface="+mn-lt"/>
                <a:cs typeface="+mn-lt"/>
              </a:rPr>
              <a:t>Jwaegebaert</a:t>
            </a:r>
            <a:br>
              <a:rPr lang="en-US" sz="3600" b="1" dirty="0">
                <a:latin typeface="+mn-lt"/>
                <a:ea typeface="+mn-lt"/>
                <a:cs typeface="+mn-lt"/>
              </a:rPr>
            </a:br>
            <a:r>
              <a:rPr lang="en-US" sz="7200" b="0" i="0" dirty="0">
                <a:solidFill>
                  <a:srgbClr val="C9D1D9"/>
                </a:solidFill>
                <a:effectLst/>
                <a:latin typeface="-apple-system"/>
              </a:rPr>
              <a:t>Adds the capability to find collapsible section headers and insert them into the navigation</a:t>
            </a:r>
          </a:p>
          <a:p>
            <a:pPr marL="0" indent="0">
              <a:buFont typeface="Arial" panose="05000000000000000000" pitchFamily="2" charset="2"/>
              <a:buNone/>
            </a:pPr>
            <a:r>
              <a:rPr lang="en-US" sz="7200" b="0" i="0" dirty="0">
                <a:solidFill>
                  <a:srgbClr val="24292F"/>
                </a:solidFill>
                <a:effectLst/>
                <a:latin typeface="-apple-system"/>
              </a:rPr>
              <a:t>https://github.com/pnp/sp-dev-fx-webparts/tree/main/samples/react-page-navigator</a:t>
            </a:r>
          </a:p>
          <a:p>
            <a:pPr marL="0" indent="0">
              <a:buFont typeface="Arial" panose="05000000000000000000" pitchFamily="2" charset="2"/>
              <a:buNone/>
            </a:pPr>
            <a:endParaRPr lang="en-US" sz="3600" b="0" dirty="0">
              <a:latin typeface="+mn-lt"/>
              <a:ea typeface="+mn-lt"/>
              <a:cs typeface="+mn-lt"/>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3600" b="1" dirty="0">
                <a:latin typeface="+mn-lt"/>
                <a:ea typeface="+mn-lt"/>
                <a:cs typeface="+mn-lt"/>
              </a:rPr>
              <a:t>Staff Directory</a:t>
            </a:r>
            <a:br>
              <a:rPr lang="en-US" sz="3600" b="1" dirty="0">
                <a:latin typeface="+mn-lt"/>
                <a:ea typeface="+mn-lt"/>
                <a:cs typeface="+mn-lt"/>
              </a:rPr>
            </a:br>
            <a:r>
              <a:rPr lang="en-US" sz="3600" dirty="0">
                <a:latin typeface="Segoe UI"/>
                <a:ea typeface="+mn-lt"/>
                <a:cs typeface="+mn-lt"/>
              </a:rPr>
              <a:t>Milan </a:t>
            </a:r>
            <a:r>
              <a:rPr lang="en-US" sz="3600" dirty="0" err="1">
                <a:latin typeface="Segoe UI"/>
                <a:ea typeface="+mn-lt"/>
                <a:cs typeface="+mn-lt"/>
              </a:rPr>
              <a:t>Holemans</a:t>
            </a:r>
            <a:r>
              <a:rPr lang="en-US" sz="3600" dirty="0">
                <a:latin typeface="Segoe UI"/>
                <a:ea typeface="+mn-lt"/>
                <a:cs typeface="+mn-lt"/>
              </a:rPr>
              <a:t> </a:t>
            </a:r>
            <a:r>
              <a:rPr lang="en-US" sz="3600" dirty="0">
                <a:solidFill>
                  <a:srgbClr val="1973B9"/>
                </a:solidFill>
                <a:latin typeface="Segoe UI"/>
                <a:ea typeface="+mn-lt"/>
                <a:cs typeface="+mn-lt"/>
              </a:rPr>
              <a:t>|</a:t>
            </a:r>
            <a:r>
              <a:rPr lang="en-US" sz="3600" dirty="0">
                <a:latin typeface="Segoe UI"/>
                <a:ea typeface="+mn-lt"/>
                <a:cs typeface="+mn-lt"/>
              </a:rPr>
              <a:t> </a:t>
            </a:r>
            <a:r>
              <a:rPr lang="en-US" sz="3600" dirty="0" err="1">
                <a:latin typeface="Segoe UI"/>
                <a:ea typeface="+mn-lt"/>
                <a:cs typeface="+mn-lt"/>
              </a:rPr>
              <a:t>milanholemans</a:t>
            </a:r>
            <a:endParaRPr lang="en-US" sz="3600" dirty="0">
              <a:latin typeface="Segoe UI"/>
              <a:ea typeface="+mn-lt"/>
              <a:cs typeface="+mn-lt"/>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i="0" dirty="0">
                <a:solidFill>
                  <a:srgbClr val="24292F"/>
                </a:solidFill>
                <a:effectLst/>
                <a:latin typeface="-apple-system"/>
              </a:rPr>
              <a:t>Upgraded SPFx version from v1.11.0 to v1.14.0</a:t>
            </a:r>
            <a:endParaRPr lang="en-US" sz="3600" b="0" i="0" dirty="0">
              <a:solidFill>
                <a:srgbClr val="24292F"/>
              </a:solidFill>
              <a:effectLst/>
              <a:latin typeface="Segoe UI"/>
              <a:ea typeface="+mn-lt"/>
              <a:cs typeface="+mn-lt"/>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3600" dirty="0">
                <a:latin typeface="Segoe UI"/>
                <a:ea typeface="+mn-lt"/>
                <a:cs typeface="+mn-lt"/>
              </a:rPr>
              <a:t>https://github.com/pnp/sp-dev-fx-webparts/tree/main/samples/react-staffdirectory</a:t>
            </a:r>
          </a:p>
          <a:p>
            <a:pPr marL="0" indent="0">
              <a:buFont typeface="Arial" panose="05000000000000000000" pitchFamily="2" charset="2"/>
              <a:buNone/>
            </a:pPr>
            <a:endParaRPr lang="en-US" sz="3600" b="0" dirty="0">
              <a:latin typeface="+mn-lt"/>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056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This adaptive card extension sample demonstrate ability to monitor security risks using identity protection graph </a:t>
            </a:r>
            <a:r>
              <a:rPr lang="en-US" err="1">
                <a:latin typeface="Segoe UI Light"/>
                <a:cs typeface="Segoe UI Light"/>
              </a:rPr>
              <a:t>api</a:t>
            </a:r>
            <a:r>
              <a:rPr lang="en-US">
                <a:latin typeface="Segoe UI Light"/>
                <a:cs typeface="Segoe UI Light"/>
              </a:rPr>
              <a:t> from Viva Connection Dashboard</a:t>
            </a:r>
          </a:p>
          <a:p>
            <a:endParaRPr lang="en-US">
              <a:latin typeface="Segoe UI Light"/>
              <a:cs typeface="Segoe UI Light"/>
            </a:endParaRP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Copy/Move Items within Lists</a:t>
            </a:r>
            <a:br>
              <a:rPr lang="en-US" sz="900" b="1">
                <a:latin typeface="+mn-lt"/>
                <a:ea typeface="+mn-lt"/>
                <a:cs typeface="+mn-lt"/>
              </a:rPr>
            </a:br>
            <a:r>
              <a:rPr lang="en-US" sz="900">
                <a:latin typeface="+mn-lt"/>
                <a:ea typeface="+mn-lt"/>
                <a:cs typeface="+mn-lt"/>
              </a:rPr>
              <a:t>Sudharsan Kesavanarayanan </a:t>
            </a:r>
            <a:r>
              <a:rPr lang="en-US" sz="900">
                <a:solidFill>
                  <a:srgbClr val="1973B9"/>
                </a:solidFill>
                <a:latin typeface="Segoe UI"/>
                <a:ea typeface="+mn-lt"/>
                <a:cs typeface="Segoe UI"/>
              </a:rPr>
              <a:t>|</a:t>
            </a:r>
            <a:r>
              <a:rPr lang="en-US" sz="900">
                <a:latin typeface="Segoe UI"/>
                <a:ea typeface="+mn-lt"/>
                <a:cs typeface="Segoe UI"/>
              </a:rPr>
              <a:t> @sudharsank</a:t>
            </a:r>
            <a:br>
              <a:rPr lang="en-US" sz="900">
                <a:latin typeface="Segoe UI"/>
                <a:ea typeface="+mn-lt"/>
                <a:cs typeface="Segoe UI"/>
              </a:rPr>
            </a:br>
            <a:r>
              <a:rPr lang="en-US" b="0" i="0">
                <a:solidFill>
                  <a:srgbClr val="C9D1D9"/>
                </a:solidFill>
                <a:effectLst/>
                <a:latin typeface="-apple-system"/>
              </a:rPr>
              <a:t>This application customizer will display a command button named </a:t>
            </a:r>
            <a:r>
              <a:rPr lang="en-US" b="1" i="0">
                <a:solidFill>
                  <a:srgbClr val="C9D1D9"/>
                </a:solidFill>
                <a:effectLst/>
                <a:latin typeface="-apple-system"/>
              </a:rPr>
              <a:t>Copy/Move Item(s)</a:t>
            </a:r>
            <a:r>
              <a:rPr lang="en-US" b="0" i="0">
                <a:solidFill>
                  <a:srgbClr val="C9D1D9"/>
                </a:solidFill>
                <a:effectLst/>
                <a:latin typeface="-apple-system"/>
              </a:rPr>
              <a:t> in all the custom lists. Using this option, the items can be copied or moved from one list to another within the site.</a:t>
            </a:r>
            <a:endParaRPr lang="en-US" sz="900">
              <a:latin typeface="Segoe UI"/>
              <a:ea typeface="+mn-lt"/>
              <a:cs typeface="+mn-l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https://github.com/pnp/sp-dev-fx-extensions/tree/main/samples/react-command-copy-move-items</a:t>
            </a: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spcAft>
                <a:spcPts val="0"/>
              </a:spcAft>
              <a:buFont typeface="Arial"/>
              <a:buChar char="•"/>
              <a:defRPr/>
            </a:pPr>
            <a:r>
              <a:rPr lang="en-US" sz="3600" b="1">
                <a:latin typeface="+mn-lt"/>
                <a:ea typeface="+mn-lt"/>
                <a:cs typeface="+mn-lt"/>
              </a:rPr>
              <a:t>Applications Secrets Expiration</a:t>
            </a:r>
            <a:br>
              <a:rPr lang="en-US" sz="3600" b="1">
                <a:latin typeface="+mn-lt"/>
                <a:ea typeface="+mn-lt"/>
                <a:cs typeface="+mn-lt"/>
              </a:rPr>
            </a:br>
            <a:r>
              <a:rPr lang="en-US" sz="3600" err="1">
                <a:latin typeface="+mn-lt"/>
                <a:ea typeface="+mn-lt"/>
                <a:cs typeface="+mn-lt"/>
              </a:rPr>
              <a:t>Aimery</a:t>
            </a:r>
            <a:r>
              <a:rPr lang="en-US" sz="3600">
                <a:latin typeface="+mn-lt"/>
                <a:ea typeface="+mn-lt"/>
                <a:cs typeface="+mn-lt"/>
              </a:rPr>
              <a:t> Thomas </a:t>
            </a:r>
            <a:r>
              <a:rPr lang="en-US" sz="3600">
                <a:solidFill>
                  <a:srgbClr val="1973B9"/>
                </a:solidFill>
                <a:latin typeface="Segoe UI"/>
                <a:ea typeface="+mn-lt"/>
                <a:cs typeface="Segoe UI"/>
              </a:rPr>
              <a:t>|</a:t>
            </a:r>
            <a:r>
              <a:rPr lang="en-US" sz="3600">
                <a:latin typeface="Segoe UI"/>
                <a:ea typeface="+mn-lt"/>
                <a:cs typeface="Segoe UI"/>
              </a:rPr>
              <a:t> @</a:t>
            </a:r>
            <a:r>
              <a:rPr lang="en-US" sz="3600">
                <a:latin typeface="+mn-lt"/>
                <a:ea typeface="+mn-lt"/>
                <a:cs typeface="+mn-lt"/>
              </a:rPr>
              <a:t>a1mery</a:t>
            </a:r>
            <a:br>
              <a:rPr lang="en-US" sz="3600">
                <a:latin typeface="+mn-lt"/>
                <a:ea typeface="+mn-lt"/>
                <a:cs typeface="+mn-lt"/>
              </a:rPr>
            </a:br>
            <a:r>
              <a:rPr lang="en-US" sz="7200" b="0" i="0">
                <a:solidFill>
                  <a:srgbClr val="C9D1D9"/>
                </a:solidFill>
                <a:effectLst/>
                <a:latin typeface="-apple-system"/>
              </a:rPr>
              <a:t>This sample web part shows the list of your applications registered in Azure AD along with their associated client secret/certificate expiration date. </a:t>
            </a:r>
            <a:br>
              <a:rPr lang="en-US" sz="3600" b="1" i="0">
                <a:effectLst/>
                <a:latin typeface="+mn-lt"/>
                <a:ea typeface="+mn-lt"/>
                <a:cs typeface="+mn-lt"/>
              </a:rPr>
            </a:br>
            <a:r>
              <a:rPr lang="en-US" sz="3600" b="1">
                <a:latin typeface="+mn-lt"/>
                <a:ea typeface="+mn-lt"/>
                <a:cs typeface="+mn-lt"/>
              </a:rPr>
              <a:t>https://github.com/pnp/sp-dev-fx-webparts/tree/main/samples/react-graph-app-secret-expiration </a:t>
            </a:r>
          </a:p>
          <a:p>
            <a:pPr marL="285750" indent="-285750">
              <a:buFont typeface="Arial" panose="05000000000000000000" pitchFamily="2" charset="2"/>
              <a:buChar char="•"/>
            </a:pP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34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26</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6/30/2022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50560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30/06/2022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6/30/2022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6/30/2022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947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6/30/2022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6/30/2022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6/30/2022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6/30/2022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6/30/2022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6/30/2022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6/30/2022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6/30/2022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6/30/2022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6/30/2022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33.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image" Target="../media/image1.emf"/><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 id="2147484703"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6/30/2022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55.png"/><Relationship Id="rId9"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77.svg"/></Relationships>
</file>

<file path=ppt/slides/_rels/slide14.xml.rels><?xml version="1.0" encoding="UTF-8" standalone="yes"?>
<Relationships xmlns="http://schemas.openxmlformats.org/package/2006/relationships"><Relationship Id="rId13" Type="http://schemas.openxmlformats.org/officeDocument/2006/relationships/image" Target="../media/image87.sv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21" Type="http://schemas.openxmlformats.org/officeDocument/2006/relationships/image" Target="../media/image95.svg"/><Relationship Id="rId34" Type="http://schemas.openxmlformats.org/officeDocument/2006/relationships/image" Target="../media/image108.svg"/><Relationship Id="rId42" Type="http://schemas.openxmlformats.org/officeDocument/2006/relationships/image" Target="../media/image116.svg"/><Relationship Id="rId47" Type="http://schemas.openxmlformats.org/officeDocument/2006/relationships/image" Target="../media/image121.png"/><Relationship Id="rId7" Type="http://schemas.openxmlformats.org/officeDocument/2006/relationships/image" Target="../media/image81.svg"/><Relationship Id="rId2" Type="http://schemas.openxmlformats.org/officeDocument/2006/relationships/notesSlide" Target="../notesSlides/notesSlide14.xml"/><Relationship Id="rId16" Type="http://schemas.openxmlformats.org/officeDocument/2006/relationships/image" Target="../media/image90.png"/><Relationship Id="rId29" Type="http://schemas.openxmlformats.org/officeDocument/2006/relationships/image" Target="../media/image103.png"/><Relationship Id="rId11" Type="http://schemas.openxmlformats.org/officeDocument/2006/relationships/image" Target="../media/image85.svg"/><Relationship Id="rId24" Type="http://schemas.openxmlformats.org/officeDocument/2006/relationships/image" Target="../media/image98.png"/><Relationship Id="rId32" Type="http://schemas.openxmlformats.org/officeDocument/2006/relationships/image" Target="../media/image106.svg"/><Relationship Id="rId37" Type="http://schemas.openxmlformats.org/officeDocument/2006/relationships/image" Target="../media/image111.png"/><Relationship Id="rId40" Type="http://schemas.openxmlformats.org/officeDocument/2006/relationships/image" Target="../media/image114.svg"/><Relationship Id="rId45" Type="http://schemas.openxmlformats.org/officeDocument/2006/relationships/image" Target="../media/image119.png"/><Relationship Id="rId5" Type="http://schemas.openxmlformats.org/officeDocument/2006/relationships/image" Target="../media/image79.svg"/><Relationship Id="rId15" Type="http://schemas.openxmlformats.org/officeDocument/2006/relationships/image" Target="../media/image89.svg"/><Relationship Id="rId23" Type="http://schemas.openxmlformats.org/officeDocument/2006/relationships/image" Target="../media/image97.svg"/><Relationship Id="rId28" Type="http://schemas.openxmlformats.org/officeDocument/2006/relationships/image" Target="../media/image102.svg"/><Relationship Id="rId36" Type="http://schemas.openxmlformats.org/officeDocument/2006/relationships/image" Target="../media/image110.svg"/><Relationship Id="rId49" Type="http://schemas.openxmlformats.org/officeDocument/2006/relationships/image" Target="../media/image123.png"/><Relationship Id="rId10" Type="http://schemas.openxmlformats.org/officeDocument/2006/relationships/image" Target="../media/image84.png"/><Relationship Id="rId19" Type="http://schemas.openxmlformats.org/officeDocument/2006/relationships/image" Target="../media/image93.svg"/><Relationship Id="rId31" Type="http://schemas.openxmlformats.org/officeDocument/2006/relationships/image" Target="../media/image105.png"/><Relationship Id="rId44" Type="http://schemas.openxmlformats.org/officeDocument/2006/relationships/image" Target="../media/image118.svg"/><Relationship Id="rId4" Type="http://schemas.openxmlformats.org/officeDocument/2006/relationships/image" Target="../media/image78.png"/><Relationship Id="rId9" Type="http://schemas.openxmlformats.org/officeDocument/2006/relationships/image" Target="../media/image83.sv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svg"/><Relationship Id="rId30" Type="http://schemas.openxmlformats.org/officeDocument/2006/relationships/image" Target="../media/image104.svg"/><Relationship Id="rId35" Type="http://schemas.openxmlformats.org/officeDocument/2006/relationships/image" Target="../media/image109.png"/><Relationship Id="rId43" Type="http://schemas.openxmlformats.org/officeDocument/2006/relationships/image" Target="../media/image117.png"/><Relationship Id="rId48" Type="http://schemas.openxmlformats.org/officeDocument/2006/relationships/image" Target="../media/image122.png"/><Relationship Id="rId8" Type="http://schemas.openxmlformats.org/officeDocument/2006/relationships/image" Target="../media/image82.png"/><Relationship Id="rId3" Type="http://schemas.openxmlformats.org/officeDocument/2006/relationships/hyperlink" Target="http://Dochttps:/pnp.github.io/pnpjs/" TargetMode="External"/><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9.svg"/><Relationship Id="rId33" Type="http://schemas.openxmlformats.org/officeDocument/2006/relationships/image" Target="../media/image107.png"/><Relationship Id="rId38" Type="http://schemas.openxmlformats.org/officeDocument/2006/relationships/image" Target="../media/image112.svg"/><Relationship Id="rId46" Type="http://schemas.openxmlformats.org/officeDocument/2006/relationships/image" Target="../media/image120.svg"/><Relationship Id="rId20" Type="http://schemas.openxmlformats.org/officeDocument/2006/relationships/image" Target="../media/image94.png"/><Relationship Id="rId41" Type="http://schemas.openxmlformats.org/officeDocument/2006/relationships/image" Target="../media/image115.png"/><Relationship Id="rId1" Type="http://schemas.openxmlformats.org/officeDocument/2006/relationships/slideLayout" Target="../slideLayouts/slideLayout54.xml"/><Relationship Id="rId6"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128.gif"/><Relationship Id="rId3" Type="http://schemas.openxmlformats.org/officeDocument/2006/relationships/hyperlink" Target="https://pnp.github.io/sp-dev-fx-controls-react/about/release-notes/" TargetMode="External"/><Relationship Id="rId7" Type="http://schemas.openxmlformats.org/officeDocument/2006/relationships/image" Target="../media/image127.gif"/><Relationship Id="rId2" Type="http://schemas.openxmlformats.org/officeDocument/2006/relationships/notesSlide" Target="../notesSlides/notesSlide18.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aka.ms/pnp-search" TargetMode="External"/><Relationship Id="rId7"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33.png"/><Relationship Id="rId4" Type="http://schemas.openxmlformats.org/officeDocument/2006/relationships/hyperlink" Target="https://github.com/microsoft-search/pnp-modern-search/releases/tag/4.7.0-beta" TargetMode="External"/><Relationship Id="rId9" Type="http://schemas.openxmlformats.org/officeDocument/2006/relationships/image" Target="../media/image132.png"/></Relationships>
</file>

<file path=ppt/slides/_rels/slide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136.svg"/></Relationships>
</file>

<file path=ppt/slides/_rels/slide2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hyperlink" Target="https://aka.ms/spfx-webparts" TargetMode="External"/><Relationship Id="rId5" Type="http://schemas.openxmlformats.org/officeDocument/2006/relationships/hyperlink" Target="https://aka.ms/spfx-extensions" TargetMode="External"/><Relationship Id="rId4" Type="http://schemas.openxmlformats.org/officeDocument/2006/relationships/image" Target="../media/image137.png"/></Relationships>
</file>

<file path=ppt/slides/_rels/slide23.xml.rels><?xml version="1.0" encoding="UTF-8" standalone="yes"?>
<Relationships xmlns="http://schemas.openxmlformats.org/package/2006/relationships"><Relationship Id="rId3" Type="http://schemas.openxmlformats.org/officeDocument/2006/relationships/hyperlink" Target="https://aka.ms/spfx-aces" TargetMode="External"/><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4.png"/></Relationships>
</file>

<file path=ppt/slides/_rels/slide2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145.gif"/><Relationship Id="rId5" Type="http://schemas.openxmlformats.org/officeDocument/2006/relationships/image" Target="../media/image144.gif"/><Relationship Id="rId4" Type="http://schemas.openxmlformats.org/officeDocument/2006/relationships/image" Target="../media/image143.svg"/></Relationships>
</file>

<file path=ppt/slides/_rels/slide25.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147.svg"/></Relationships>
</file>

<file path=ppt/slides/_rels/slide26.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1.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png"/></Relationships>
</file>

<file path=ppt/slides/_rels/slide3.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image" Target="../media/image56.png"/><Relationship Id="rId4" Type="http://schemas.openxmlformats.org/officeDocument/2006/relationships/hyperlink" Target="https://aka.ms/sharing-is-cari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image" Target="../media/image58.png"/><Relationship Id="rId5" Type="http://schemas.openxmlformats.org/officeDocument/2006/relationships/hyperlink" Target="https://aka.ms/m365pnp-recognition" TargetMode="External"/><Relationship Id="rId10" Type="http://schemas.openxmlformats.org/officeDocument/2006/relationships/image" Target="../media/image62.png"/><Relationship Id="rId4" Type="http://schemas.openxmlformats.org/officeDocument/2006/relationships/image" Target="../media/image55.png"/><Relationship Id="rId9" Type="http://schemas.openxmlformats.org/officeDocument/2006/relationships/image" Target="../media/image6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30,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97D700-17A0-F2CF-E6A1-7C6ACCCDF2B6}"/>
              </a:ext>
            </a:extLst>
          </p:cNvPr>
          <p:cNvSpPr txBox="1"/>
          <p:nvPr/>
        </p:nvSpPr>
        <p:spPr>
          <a:xfrm>
            <a:off x="472032" y="1575125"/>
            <a:ext cx="5882731" cy="960263"/>
          </a:xfrm>
          <a:prstGeom prst="rect">
            <a:avLst/>
          </a:prstGeom>
          <a:solidFill>
            <a:srgbClr val="1973B9"/>
          </a:solidFill>
        </p:spPr>
        <p:txBody>
          <a:bodyPr wrap="square" lIns="182880" tIns="146304" rIns="182880" bIns="146304" rtlCol="0">
            <a:spAutoFit/>
          </a:bodyPr>
          <a:lstStyle/>
          <a:p>
            <a:pPr>
              <a:lnSpc>
                <a:spcPct val="90000"/>
              </a:lnSpc>
              <a:spcAft>
                <a:spcPts val="600"/>
              </a:spcAft>
            </a:pPr>
            <a:r>
              <a:rPr lang="en-CA" sz="2400">
                <a:solidFill>
                  <a:schemeClr val="bg2"/>
                </a:solidFill>
              </a:rPr>
              <a:t>Call begins at </a:t>
            </a:r>
            <a:br>
              <a:rPr lang="en-CA" sz="2400">
                <a:solidFill>
                  <a:schemeClr val="bg2"/>
                </a:solidFill>
              </a:rPr>
            </a:br>
            <a:r>
              <a:rPr lang="de-DE" sz="2400" b="0" i="0">
                <a:solidFill>
                  <a:schemeClr val="bg2"/>
                </a:solidFill>
                <a:effectLst/>
                <a:latin typeface="Segoeui"/>
              </a:rPr>
              <a:t>7:00 AM PT / 3:00 PM GMT</a:t>
            </a:r>
            <a:endParaRPr lang="en-CA" sz="2400" err="1">
              <a:solidFill>
                <a:schemeClr val="bg2"/>
              </a:solidFill>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183C7A-C387-45C5-B839-7BB228B4091B}"/>
              </a:ext>
            </a:extLst>
          </p:cNvPr>
          <p:cNvSpPr/>
          <p:nvPr/>
        </p:nvSpPr>
        <p:spPr bwMode="auto">
          <a:xfrm>
            <a:off x="1041150" y="1667066"/>
            <a:ext cx="2343400" cy="461726"/>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RELEASE</a:t>
            </a:r>
          </a:p>
        </p:txBody>
      </p:sp>
      <p:sp>
        <p:nvSpPr>
          <p:cNvPr id="19" name="TextBox 18">
            <a:extLst>
              <a:ext uri="{FF2B5EF4-FFF2-40B4-BE49-F238E27FC236}">
                <a16:creationId xmlns:a16="http://schemas.microsoft.com/office/drawing/2014/main" id="{B96EE522-6672-435D-A47F-0B904BCE8C3A}"/>
              </a:ext>
            </a:extLst>
          </p:cNvPr>
          <p:cNvSpPr txBox="1"/>
          <p:nvPr/>
        </p:nvSpPr>
        <p:spPr>
          <a:xfrm>
            <a:off x="851027" y="2310199"/>
            <a:ext cx="4663948" cy="1902059"/>
          </a:xfrm>
          <a:prstGeom prst="rect">
            <a:avLst/>
          </a:prstGeom>
          <a:noFill/>
        </p:spPr>
        <p:txBody>
          <a:bodyPr wrap="square" lIns="182880" tIns="146304" rIns="182880" bIns="146304" rtlCol="0">
            <a:spAutoFit/>
          </a:bodyPr>
          <a:lstStyle/>
          <a:p>
            <a:pPr>
              <a:lnSpc>
                <a:spcPct val="90000"/>
              </a:lnSpc>
              <a:spcAft>
                <a:spcPts val="600"/>
              </a:spcAft>
            </a:pPr>
            <a:r>
              <a:rPr lang="en-US" sz="4000">
                <a:solidFill>
                  <a:schemeClr val="accent1"/>
                </a:solidFill>
                <a:latin typeface="Segoe UI Semibold" panose="020B0702040204020203" pitchFamily="34" charset="0"/>
                <a:cs typeface="Segoe UI Semibold" panose="020B0702040204020203" pitchFamily="34" charset="0"/>
              </a:rPr>
              <a:t>SharePoint Framework </a:t>
            </a:r>
            <a:r>
              <a:rPr lang="en-US" sz="36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1.15 now available!</a:t>
            </a: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939550" y="3932493"/>
            <a:ext cx="4418438" cy="1754326"/>
          </a:xfrm>
          <a:prstGeom prst="rect">
            <a:avLst/>
          </a:prstGeom>
        </p:spPr>
        <p:txBody>
          <a:bodyPr wrap="square">
            <a:spAutoFit/>
          </a:bodyPr>
          <a:lstStyle/>
          <a:p>
            <a:endParaRPr lang="en-FI" sz="1600">
              <a:solidFill>
                <a:schemeClr val="tx2">
                  <a:lumMod val="90000"/>
                  <a:lumOff val="10000"/>
                </a:schemeClr>
              </a:solidFill>
              <a:latin typeface="Open Sans"/>
            </a:endParaRPr>
          </a:p>
          <a:p>
            <a:r>
              <a:rPr lang="en-US" sz="1600">
                <a:solidFill>
                  <a:schemeClr val="tx2">
                    <a:lumMod val="90000"/>
                    <a:lumOff val="10000"/>
                  </a:schemeClr>
                </a:solidFill>
                <a:latin typeface="Open Sans"/>
              </a:rPr>
              <a:t>New updated version of SharePoint Framework is now available with updated features for Microsoft Teams, Microsoft Viva and SharePoint Online</a:t>
            </a:r>
          </a:p>
          <a:p>
            <a:endParaRPr lang="en-US" sz="1600">
              <a:solidFill>
                <a:schemeClr val="tx2">
                  <a:lumMod val="90000"/>
                  <a:lumOff val="10000"/>
                </a:schemeClr>
              </a:solidFill>
              <a:latin typeface="Open Sans"/>
            </a:endParaRPr>
          </a:p>
          <a:p>
            <a:r>
              <a:rPr lang="en-US" sz="1200">
                <a:solidFill>
                  <a:schemeClr val="tx2">
                    <a:lumMod val="90000"/>
                    <a:lumOff val="10000"/>
                  </a:schemeClr>
                </a:solidFill>
                <a:latin typeface="Open Sans"/>
              </a:rPr>
              <a:t>npm install -g @microsoft/generator-sharepoint</a:t>
            </a:r>
          </a:p>
        </p:txBody>
      </p:sp>
      <p:pic>
        <p:nvPicPr>
          <p:cNvPr id="2" name="Picture 1" descr="Download Microsoft Teams Logo in SVG Vector or PNG File Format - Logo.wine">
            <a:extLst>
              <a:ext uri="{FF2B5EF4-FFF2-40B4-BE49-F238E27FC236}">
                <a16:creationId xmlns:a16="http://schemas.microsoft.com/office/drawing/2014/main" id="{93FAEBCE-7AE3-4F23-8BB2-C929D2A9A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838" y="6056229"/>
            <a:ext cx="1393239" cy="92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Microsoft SharePoint Logo in SVG Vector or PNG File Format - Logo .wine">
            <a:extLst>
              <a:ext uri="{FF2B5EF4-FFF2-40B4-BE49-F238E27FC236}">
                <a16:creationId xmlns:a16="http://schemas.microsoft.com/office/drawing/2014/main" id="{4530F37A-AAE9-4C84-9411-86A4619F7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422" y="6061821"/>
            <a:ext cx="1384851" cy="923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iva Connections Logo">
            <a:extLst>
              <a:ext uri="{FF2B5EF4-FFF2-40B4-BE49-F238E27FC236}">
                <a16:creationId xmlns:a16="http://schemas.microsoft.com/office/drawing/2014/main" id="{FD0EC994-A934-45BE-B74F-D414FD841D8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52120" y="6217283"/>
            <a:ext cx="606718" cy="606718"/>
          </a:xfrm>
          <a:prstGeom prst="rect">
            <a:avLst/>
          </a:prstGeom>
        </p:spPr>
      </p:pic>
      <p:pic>
        <p:nvPicPr>
          <p:cNvPr id="13" name="Picture 12">
            <a:extLst>
              <a:ext uri="{FF2B5EF4-FFF2-40B4-BE49-F238E27FC236}">
                <a16:creationId xmlns:a16="http://schemas.microsoft.com/office/drawing/2014/main" id="{DAD979F0-0640-5801-6BD0-95B26CE8CDC8}"/>
              </a:ext>
            </a:extLst>
          </p:cNvPr>
          <p:cNvPicPr>
            <a:picLocks noChangeAspect="1"/>
          </p:cNvPicPr>
          <p:nvPr/>
        </p:nvPicPr>
        <p:blipFill>
          <a:blip r:embed="rId8"/>
          <a:stretch>
            <a:fillRect/>
          </a:stretch>
        </p:blipFill>
        <p:spPr>
          <a:xfrm>
            <a:off x="5961682" y="1591728"/>
            <a:ext cx="4437659" cy="3076777"/>
          </a:xfrm>
          <a:prstGeom prst="rect">
            <a:avLst/>
          </a:prstGeom>
          <a:noFill/>
          <a:ln>
            <a:solidFill>
              <a:schemeClr val="tx1">
                <a:lumMod val="25000"/>
                <a:lumOff val="75000"/>
              </a:schemeClr>
            </a:solidFill>
          </a:ln>
        </p:spPr>
      </p:pic>
      <p:pic>
        <p:nvPicPr>
          <p:cNvPr id="14" name="Picture 2" descr="Graphical user interface, application, website&#10;&#10;Description automatically generated">
            <a:extLst>
              <a:ext uri="{FF2B5EF4-FFF2-40B4-BE49-F238E27FC236}">
                <a16:creationId xmlns:a16="http://schemas.microsoft.com/office/drawing/2014/main" id="{0DB8D043-137E-514D-C77D-79D875D289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53950" y="2265399"/>
            <a:ext cx="2124809" cy="3201665"/>
          </a:xfrm>
          <a:prstGeom prst="rect">
            <a:avLst/>
          </a:prstGeom>
          <a:noFill/>
          <a:ln>
            <a:solidFill>
              <a:schemeClr val="tx1">
                <a:lumMod val="25000"/>
                <a:lumOff val="75000"/>
              </a:schemeClr>
            </a:solidFill>
          </a:ln>
        </p:spPr>
      </p:pic>
      <p:pic>
        <p:nvPicPr>
          <p:cNvPr id="15" name="Picture 14">
            <a:extLst>
              <a:ext uri="{FF2B5EF4-FFF2-40B4-BE49-F238E27FC236}">
                <a16:creationId xmlns:a16="http://schemas.microsoft.com/office/drawing/2014/main" id="{90B2DEC1-6E2E-FDDD-6B83-188999A30082}"/>
              </a:ext>
            </a:extLst>
          </p:cNvPr>
          <p:cNvPicPr>
            <a:picLocks noChangeAspect="1"/>
          </p:cNvPicPr>
          <p:nvPr/>
        </p:nvPicPr>
        <p:blipFill>
          <a:blip r:embed="rId10"/>
          <a:stretch>
            <a:fillRect/>
          </a:stretch>
        </p:blipFill>
        <p:spPr>
          <a:xfrm>
            <a:off x="7280217" y="4015346"/>
            <a:ext cx="1878608" cy="1618071"/>
          </a:xfrm>
          <a:prstGeom prst="rect">
            <a:avLst/>
          </a:prstGeom>
        </p:spPr>
      </p:pic>
      <p:sp>
        <p:nvSpPr>
          <p:cNvPr id="20" name="Rectangle 19">
            <a:extLst>
              <a:ext uri="{FF2B5EF4-FFF2-40B4-BE49-F238E27FC236}">
                <a16:creationId xmlns:a16="http://schemas.microsoft.com/office/drawing/2014/main" id="{5251239B-409E-BAC4-BF62-AB48681BE9FA}"/>
              </a:ext>
            </a:extLst>
          </p:cNvPr>
          <p:cNvSpPr/>
          <p:nvPr/>
        </p:nvSpPr>
        <p:spPr bwMode="auto">
          <a:xfrm rot="287097">
            <a:off x="9204783" y="787413"/>
            <a:ext cx="2954726" cy="773755"/>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2"/>
                </a:solidFill>
                <a:ea typeface="Segoe UI" pitchFamily="34" charset="0"/>
                <a:cs typeface="Segoe UI" pitchFamily="34" charset="0"/>
              </a:rPr>
              <a:t>List and library form extensibility included!</a:t>
            </a:r>
            <a:endParaRPr lang="en-FI">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2692700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61683"/>
          </a:xfrm>
        </p:spPr>
        <p:txBody>
          <a:bodyPr/>
          <a:lstStyle/>
          <a:p>
            <a:r>
              <a:rPr lang="en-US" sz="2400"/>
              <a:t>Rolling 28 days active users (MAU) for custom SharePoint Framework components in M365</a:t>
            </a:r>
            <a:br>
              <a:rPr lang="en-US"/>
            </a:br>
            <a:r>
              <a:rPr lang="en-US" sz="1500">
                <a:latin typeface="+mn-lt"/>
              </a:rPr>
              <a:t>There are currently tens of millions of monthly active users for customer and partner created SharePoint Framework components in Microsoft 365</a:t>
            </a:r>
            <a:endParaRPr lang="en-FI" sz="1500">
              <a:latin typeface="+mn-lt"/>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9011959" y="6361746"/>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8A841A-BE41-C758-D9AB-E14915EC68F4}"/>
              </a:ext>
            </a:extLst>
          </p:cNvPr>
          <p:cNvSpPr txBox="1"/>
          <p:nvPr/>
        </p:nvSpPr>
        <p:spPr>
          <a:xfrm>
            <a:off x="1164599" y="6361744"/>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2019</a:t>
            </a:r>
            <a:endParaRPr lang="en-FI" sz="120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792D7D7A-5B61-E19C-DE18-0A2970824E3D}"/>
              </a:ext>
            </a:extLst>
          </p:cNvPr>
          <p:cNvSpPr txBox="1"/>
          <p:nvPr/>
        </p:nvSpPr>
        <p:spPr>
          <a:xfrm>
            <a:off x="5873015" y="6361745"/>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F1E7D341-ACA5-5D51-1117-938EE8397606}"/>
              </a:ext>
            </a:extLst>
          </p:cNvPr>
          <p:cNvSpPr txBox="1"/>
          <p:nvPr/>
        </p:nvSpPr>
        <p:spPr>
          <a:xfrm>
            <a:off x="4303543" y="6361745"/>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2022</a:t>
            </a:r>
            <a:endParaRPr lang="en-FI" sz="120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B63C4345-583B-697F-1922-18888AC94030}"/>
              </a:ext>
            </a:extLst>
          </p:cNvPr>
          <p:cNvSpPr txBox="1"/>
          <p:nvPr/>
        </p:nvSpPr>
        <p:spPr>
          <a:xfrm>
            <a:off x="2734071" y="6361745"/>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2020</a:t>
            </a:r>
            <a:endParaRPr lang="en-FI" sz="120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63295C31-4DEA-A971-DD41-7FC9B9206B07}"/>
              </a:ext>
            </a:extLst>
          </p:cNvPr>
          <p:cNvSpPr txBox="1"/>
          <p:nvPr/>
        </p:nvSpPr>
        <p:spPr>
          <a:xfrm>
            <a:off x="7442487" y="6361745"/>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1BE04247-FBF0-0EB4-8536-B0AFCCBC0D1D}"/>
              </a:ext>
            </a:extLst>
          </p:cNvPr>
          <p:cNvPicPr>
            <a:picLocks noChangeAspect="1"/>
          </p:cNvPicPr>
          <p:nvPr/>
        </p:nvPicPr>
        <p:blipFill>
          <a:blip r:embed="rId4"/>
          <a:stretch>
            <a:fillRect/>
          </a:stretch>
        </p:blipFill>
        <p:spPr>
          <a:xfrm>
            <a:off x="1468380" y="1626579"/>
            <a:ext cx="9624560" cy="4844177"/>
          </a:xfrm>
          <a:prstGeom prst="rect">
            <a:avLst/>
          </a:prstGeom>
        </p:spPr>
      </p:pic>
    </p:spTree>
    <p:extLst>
      <p:ext uri="{BB962C8B-B14F-4D97-AF65-F5344CB8AC3E}">
        <p14:creationId xmlns:p14="http://schemas.microsoft.com/office/powerpoint/2010/main" val="837812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SPFx roadmap </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0255" y="1001604"/>
            <a:ext cx="5536482" cy="5778891"/>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200" dirty="0"/>
              <a:t>1.15 – Released 2 weeks ago</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New Action types for media and geolocation – Tutorial just published</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Support for Microsoft Graph SDK V3</a:t>
            </a:r>
          </a:p>
          <a:p>
            <a:pPr marL="519430" lvl="1" indent="-290830">
              <a:spcBef>
                <a:spcPts val="382"/>
              </a:spcBef>
              <a:spcAft>
                <a:spcPts val="600"/>
              </a:spcAft>
              <a:buFont typeface="Arial" panose="020B0604020202020204" pitchFamily="34" charset="0"/>
              <a:buChar char="•"/>
              <a:defRPr/>
            </a:pPr>
            <a:r>
              <a:rPr lang="en-US" sz="1050" dirty="0" err="1">
                <a:gradFill>
                  <a:gsLst>
                    <a:gs pos="1250">
                      <a:srgbClr val="2F2F2F"/>
                    </a:gs>
                    <a:gs pos="100000">
                      <a:srgbClr val="2F2F2F"/>
                    </a:gs>
                  </a:gsLst>
                  <a:lin ang="5400000" scaled="0"/>
                </a:gradFill>
                <a:latin typeface="Segoe UI"/>
              </a:rPr>
              <a:t>ESLint</a:t>
            </a:r>
            <a:r>
              <a:rPr lang="en-US" sz="1050" dirty="0">
                <a:gradFill>
                  <a:gsLst>
                    <a:gs pos="1250">
                      <a:srgbClr val="2F2F2F"/>
                    </a:gs>
                    <a:gs pos="100000">
                      <a:srgbClr val="2F2F2F"/>
                    </a:gs>
                  </a:gsLst>
                  <a:lin ang="5400000" scaled="0"/>
                </a:gradFill>
                <a:latin typeface="Segoe UI"/>
              </a:rPr>
              <a:t> support</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Support for TypeScript V4.5</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Support for Teams SDK v1.12.1</a:t>
            </a:r>
            <a:endParaRPr lang="en-US" sz="1050" dirty="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r>
              <a:rPr lang="en-US" sz="1050" b="1" dirty="0">
                <a:solidFill>
                  <a:schemeClr val="accent1"/>
                </a:solidFill>
                <a:latin typeface="Segoe UI"/>
              </a:rPr>
              <a:t>New customizers for add and edit list / library forms</a:t>
            </a:r>
          </a:p>
          <a:p>
            <a:pPr marL="519430" lvl="1" indent="-290830">
              <a:spcBef>
                <a:spcPts val="382"/>
              </a:spcBef>
              <a:spcAft>
                <a:spcPts val="600"/>
              </a:spcAft>
              <a:buFont typeface="Arial" panose="020B0604020202020204" pitchFamily="34" charset="0"/>
              <a:buChar char="•"/>
              <a:defRPr/>
            </a:pPr>
            <a:r>
              <a:rPr lang="en-US" sz="1050" b="1" dirty="0">
                <a:gradFill>
                  <a:gsLst>
                    <a:gs pos="1250">
                      <a:srgbClr val="2F2F2F"/>
                    </a:gs>
                    <a:gs pos="100000">
                      <a:srgbClr val="2F2F2F"/>
                    </a:gs>
                  </a:gsLst>
                  <a:lin ang="5400000" scaled="0"/>
                </a:gradFill>
                <a:latin typeface="Segoe UI"/>
              </a:rPr>
              <a:t>Nodejs v16 support</a:t>
            </a:r>
          </a:p>
          <a:p>
            <a:pPr marL="519430" lvl="1" indent="-290830">
              <a:spcBef>
                <a:spcPts val="382"/>
              </a:spcBef>
              <a:spcAft>
                <a:spcPts val="600"/>
              </a:spcAft>
              <a:buFont typeface="Arial" panose="020B0604020202020204" pitchFamily="34" charset="0"/>
              <a:buChar char="•"/>
              <a:defRPr/>
            </a:pPr>
            <a:endParaRPr lang="en-US" sz="1050" dirty="0">
              <a:latin typeface="Segoe UI"/>
              <a:cs typeface="Segoe UI"/>
            </a:endParaRPr>
          </a:p>
          <a:p>
            <a:pPr marL="290830" indent="-290830">
              <a:spcBef>
                <a:spcPts val="382"/>
              </a:spcBef>
              <a:spcAft>
                <a:spcPts val="600"/>
              </a:spcAft>
              <a:buFont typeface="Arial" panose="020B0604020202020204" pitchFamily="34" charset="0"/>
              <a:buChar char="•"/>
            </a:pPr>
            <a:r>
              <a:rPr lang="en-US" sz="1200" dirty="0"/>
              <a:t>1.16 preview in late July/early August</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Bots Powered Adaptive Card Extensions (Beta)**</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defRPr/>
            </a:pPr>
            <a:r>
              <a:rPr kumimoji="0" lang="en-US" sz="1050" b="0" i="0" u="none" strike="noStrike" kern="1200" cap="none" spc="0" normalizeH="0" baseline="0" noProof="0" dirty="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a:t>
            </a:r>
            <a:endParaRPr lang="en-US" sz="1050" b="0" i="0" u="none" strike="noStrike" kern="1200" cap="none" spc="0" normalizeH="0" baseline="0" noProof="0" dirty="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Adaptive Card Extensions Error Handler Method</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cs typeface="Segoe UI"/>
              </a:rPr>
              <a:t>… and more… 🚀</a:t>
            </a:r>
          </a:p>
          <a:p>
            <a:pPr marL="228600" lvl="1" indent="0">
              <a:spcBef>
                <a:spcPts val="382"/>
              </a:spcBef>
              <a:spcAft>
                <a:spcPts val="600"/>
              </a:spcAft>
              <a:buNone/>
            </a:pPr>
            <a:endParaRPr lang="en-US" sz="400" dirty="0"/>
          </a:p>
          <a:p>
            <a:pPr marL="290830" indent="-290830">
              <a:spcBef>
                <a:spcPts val="382"/>
              </a:spcBef>
              <a:spcAft>
                <a:spcPts val="600"/>
              </a:spcAft>
              <a:buFont typeface="Arial" panose="020B0604020202020204" pitchFamily="34" charset="0"/>
              <a:buChar char="•"/>
            </a:pPr>
            <a:r>
              <a:rPr lang="en-US" sz="1200" dirty="0"/>
              <a:t>1.16 General Availability in September</a:t>
            </a:r>
          </a:p>
          <a:p>
            <a:pPr marL="290830" indent="-290830">
              <a:spcBef>
                <a:spcPts val="382"/>
              </a:spcBef>
              <a:spcAft>
                <a:spcPts val="600"/>
              </a:spcAft>
              <a:buFont typeface="Arial" panose="020B0604020202020204" pitchFamily="34" charset="0"/>
              <a:buChar char="•"/>
            </a:pPr>
            <a:r>
              <a:rPr lang="en-US" sz="1200" dirty="0"/>
              <a:t>1.17 ETA in December/January</a:t>
            </a:r>
          </a:p>
          <a:p>
            <a:pPr marL="0" indent="0">
              <a:spcBef>
                <a:spcPts val="382"/>
              </a:spcBef>
              <a:spcAft>
                <a:spcPts val="600"/>
              </a:spcAft>
              <a:buNone/>
            </a:pPr>
            <a:br>
              <a:rPr lang="en-US" sz="1050" dirty="0">
                <a:gradFill>
                  <a:gsLst>
                    <a:gs pos="1250">
                      <a:srgbClr val="2F2F2F"/>
                    </a:gs>
                    <a:gs pos="100000">
                      <a:srgbClr val="2F2F2F"/>
                    </a:gs>
                  </a:gsLst>
                  <a:lin ang="5400000" scaled="0"/>
                </a:gradFill>
                <a:latin typeface="Segoe UI"/>
              </a:rPr>
            </a:br>
            <a:r>
              <a:rPr lang="en-US" sz="1050" dirty="0">
                <a:gradFill>
                  <a:gsLst>
                    <a:gs pos="1250">
                      <a:srgbClr val="2F2F2F"/>
                    </a:gs>
                    <a:gs pos="100000">
                      <a:srgbClr val="2F2F2F"/>
                    </a:gs>
                  </a:gsLst>
                  <a:lin ang="5400000" scaled="0"/>
                </a:gradFill>
                <a:latin typeface="Segoe UI"/>
              </a:rPr>
              <a:t>and more across Microsoft Viva, Microsoft Teams and SharePoint</a:t>
            </a: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3365024"/>
          </a:xfrm>
        </p:spPr>
        <p:txBody>
          <a:bodyPr vert="horz" wrap="square" lIns="146304" tIns="91440" rIns="146304" bIns="91440" rtlCol="0" anchor="t">
            <a:spAutoFit/>
          </a:bodyPr>
          <a:lstStyle/>
          <a:p>
            <a:pPr lvl="1">
              <a:lnSpc>
                <a:spcPct val="100000"/>
              </a:lnSpc>
              <a:spcBef>
                <a:spcPts val="384"/>
              </a:spcBef>
            </a:pPr>
            <a:r>
              <a:rPr lang="en-US" sz="2000" b="1" dirty="0">
                <a:ea typeface="+mn-lt"/>
                <a:cs typeface="+mn-lt"/>
              </a:rPr>
              <a:t>Version 3.5 to be released July 8</a:t>
            </a:r>
            <a:r>
              <a:rPr lang="en-US" sz="2000" b="1" baseline="30000" dirty="0">
                <a:ea typeface="+mn-lt"/>
                <a:cs typeface="+mn-lt"/>
              </a:rPr>
              <a:t>th</a:t>
            </a:r>
            <a:r>
              <a:rPr lang="en-US" sz="2000" b="1" dirty="0">
                <a:ea typeface="+mn-lt"/>
                <a:cs typeface="+mn-lt"/>
              </a:rPr>
              <a:t> </a:t>
            </a:r>
            <a:endParaRPr lang="en-US" sz="2000" b="1" dirty="0">
              <a:cs typeface="Segoe UI"/>
            </a:endParaRPr>
          </a:p>
          <a:p>
            <a:pPr marL="342900" lvl="1" indent="-342900">
              <a:lnSpc>
                <a:spcPct val="100000"/>
              </a:lnSpc>
              <a:spcBef>
                <a:spcPts val="384"/>
              </a:spcBef>
              <a:buFont typeface="Arial"/>
              <a:buChar char="•"/>
            </a:pPr>
            <a:r>
              <a:rPr lang="en-US" sz="2000" dirty="0">
                <a:cs typeface="Segoe UI"/>
              </a:rPr>
              <a:t>General documentation updates</a:t>
            </a:r>
          </a:p>
          <a:p>
            <a:pPr marL="342900" lvl="1" indent="-342900">
              <a:lnSpc>
                <a:spcPct val="100000"/>
              </a:lnSpc>
              <a:spcBef>
                <a:spcPts val="384"/>
              </a:spcBef>
              <a:buFont typeface="Arial"/>
              <a:buChar char="•"/>
            </a:pPr>
            <a:r>
              <a:rPr lang="en-US" sz="2000" dirty="0">
                <a:cs typeface="Segoe UI"/>
              </a:rPr>
              <a:t>Fix for </a:t>
            </a:r>
            <a:r>
              <a:rPr lang="en-US" sz="2000" dirty="0" err="1">
                <a:cs typeface="Segoe UI"/>
              </a:rPr>
              <a:t>WebPartContext</a:t>
            </a:r>
            <a:r>
              <a:rPr lang="en-US" sz="2000" dirty="0">
                <a:cs typeface="Segoe UI"/>
              </a:rPr>
              <a:t> typing change in SPFx 1.15</a:t>
            </a:r>
          </a:p>
          <a:p>
            <a:pPr marL="342900" lvl="1" indent="-342900">
              <a:lnSpc>
                <a:spcPct val="100000"/>
              </a:lnSpc>
              <a:spcBef>
                <a:spcPts val="384"/>
              </a:spcBef>
              <a:buFont typeface="Arial"/>
              <a:buChar char="•"/>
            </a:pPr>
            <a:r>
              <a:rPr lang="en-US" sz="2000" dirty="0">
                <a:cs typeface="Segoe UI"/>
              </a:rPr>
              <a:t>Added Lists, Columns, Content Types to Graph</a:t>
            </a:r>
            <a:endParaRPr lang="en-US" dirty="0"/>
          </a:p>
          <a:p>
            <a:pPr marL="342900" lvl="1" indent="-342900">
              <a:lnSpc>
                <a:spcPct val="100000"/>
              </a:lnSpc>
              <a:spcBef>
                <a:spcPts val="384"/>
              </a:spcBef>
              <a:buFont typeface="Arial"/>
              <a:buChar char="•"/>
            </a:pPr>
            <a:r>
              <a:rPr lang="en-US" sz="2000" dirty="0">
                <a:cs typeface="Segoe UI"/>
              </a:rPr>
              <a:t>Beta-2 release of cancellable fetch calls</a:t>
            </a:r>
          </a:p>
          <a:p>
            <a:pPr marL="342900" lvl="1" indent="-342900">
              <a:lnSpc>
                <a:spcPct val="100000"/>
              </a:lnSpc>
              <a:spcBef>
                <a:spcPts val="384"/>
              </a:spcBef>
              <a:buFont typeface="Arial"/>
              <a:buChar char="•"/>
            </a:pPr>
            <a:r>
              <a:rPr lang="en-US" sz="2000" dirty="0">
                <a:cs typeface="Segoe UI"/>
              </a:rPr>
              <a:t>Tenant Admin support with new package (</a:t>
            </a:r>
            <a:r>
              <a:rPr lang="en-US" sz="2000" dirty="0" err="1">
                <a:cs typeface="Segoe UI"/>
              </a:rPr>
              <a:t>sp</a:t>
            </a:r>
            <a:r>
              <a:rPr lang="en-US" sz="2000" dirty="0">
                <a:cs typeface="Segoe UI"/>
              </a:rPr>
              <a:t>-admin)</a:t>
            </a:r>
          </a:p>
          <a:p>
            <a:pPr lvl="1">
              <a:lnSpc>
                <a:spcPct val="100000"/>
              </a:lnSpc>
              <a:spcBef>
                <a:spcPts val="384"/>
              </a:spcBef>
            </a:pPr>
            <a:endParaRPr lang="en-US" sz="2000" dirty="0">
              <a:cs typeface="Segoe UI"/>
            </a:endParaRPr>
          </a:p>
          <a:p>
            <a:pPr lvl="1">
              <a:lnSpc>
                <a:spcPct val="100000"/>
              </a:lnSpc>
              <a:spcBef>
                <a:spcPts val="384"/>
              </a:spcBef>
            </a:pPr>
            <a:r>
              <a:rPr lang="en-US" sz="2000" dirty="0">
                <a:cs typeface="Segoe UI"/>
              </a:rPr>
              <a:t>Don’t forget about the nightly builds</a:t>
            </a:r>
          </a:p>
          <a:p>
            <a:pPr lvl="1">
              <a:lnSpc>
                <a:spcPct val="100000"/>
              </a:lnSpc>
              <a:spcBef>
                <a:spcPts val="384"/>
              </a:spcBef>
            </a:pPr>
            <a:r>
              <a:rPr lang="en-US" sz="2000" i="1" dirty="0" err="1">
                <a:cs typeface="Segoe UI"/>
              </a:rPr>
              <a:t>npm</a:t>
            </a:r>
            <a:r>
              <a:rPr lang="en-US" sz="2000" i="1" dirty="0">
                <a:cs typeface="Segoe UI"/>
              </a:rPr>
              <a:t> install @pnp/sp@v3nightly --save</a:t>
            </a:r>
            <a:endParaRPr lang="en-US" i="1" dirty="0"/>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fill="hold" nodeType="afterEffect">
                                  <p:stCondLst>
                                    <p:cond delay="10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82"/>
                                        </p:tgtEl>
                                        <p:attrNameLst>
                                          <p:attrName>ppt_x</p:attrName>
                                          <p:attrName>ppt_y</p:attrName>
                                        </p:attrNameLst>
                                      </p:cBhvr>
                                    </p:animMotion>
                                  </p:childTnLst>
                                </p:cTn>
                              </p:par>
                              <p:par>
                                <p:cTn id="7" presetID="26" presetClass="path" presetSubtype="0" accel="50000" decel="50000" fill="hold" nodeType="withEffect">
                                  <p:stCondLst>
                                    <p:cond delay="15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8" dur="2000" fill="hold"/>
                                        <p:tgtEl>
                                          <p:spTgt spid="56"/>
                                        </p:tgtEl>
                                        <p:attrNameLst>
                                          <p:attrName>ppt_x</p:attrName>
                                          <p:attrName>ppt_y</p:attrName>
                                        </p:attrNameLst>
                                      </p:cBhvr>
                                    </p:animMotion>
                                  </p:childTnLst>
                                </p:cTn>
                              </p:par>
                              <p:par>
                                <p:cTn id="9" presetID="26" presetClass="path" presetSubtype="0" accel="50000" decel="50000" fill="hold" nodeType="withEffect">
                                  <p:stCondLst>
                                    <p:cond delay="175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10" dur="2000" fill="hold"/>
                                        <p:tgtEl>
                                          <p:spTgt spid="59"/>
                                        </p:tgtEl>
                                        <p:attrNameLst>
                                          <p:attrName>ppt_x</p:attrName>
                                          <p:attrName>ppt_y</p:attrName>
                                        </p:attrNameLst>
                                      </p:cBhvr>
                                    </p:animMotion>
                                  </p:childTnLst>
                                </p:cTn>
                              </p:par>
                              <p:par>
                                <p:cTn id="11" presetID="26" presetClass="path" presetSubtype="0" accel="50000" decel="50000" fill="hold" nodeType="withEffect">
                                  <p:stCondLst>
                                    <p:cond delay="1500"/>
                                  </p:stCondLst>
                                  <p:childTnLst>
                                    <p:animMotion origin="layout" path="M -2.66786E-6 3.68588E-6 C -2.66786E-6 0.03291 0.02706 0.05991 0.06 0.05991 C 0.09906 0.05991 0.11297 0.02996 0.11897 0.01203 L 0.12497 -0.01203 C 0.13097 -0.02996 0.14603 -0.05992 0.18994 -0.05992 C 0.21803 -0.05992 0.25007 -0.03291 0.25007 3.68588E-6 C 0.25007 0.03291 0.21803 0.05991 0.18994 0.05991 C 0.14603 0.05991 0.13097 0.02996 0.12497 0.01203 L 0.11897 -0.01203 C 0.11297 -0.02996 0.09906 -0.05992 0.06 -0.05992 C 0.02706 -0.05992 -2.66786E-6 -0.03291 -2.66786E-6 3.68588E-6 Z " pathEditMode="relative" rAng="0" ptsTypes="AAAAAAAAAAA">
                                      <p:cBhvr>
                                        <p:cTn id="12" dur="2000" fill="hold"/>
                                        <p:tgtEl>
                                          <p:spTgt spid="84"/>
                                        </p:tgtEl>
                                        <p:attrNameLst>
                                          <p:attrName>ppt_x</p:attrName>
                                          <p:attrName>ppt_y</p:attrName>
                                        </p:attrNameLst>
                                      </p:cBhvr>
                                      <p:rCtr x="12497" y="0"/>
                                    </p:animMotion>
                                  </p:childTnLst>
                                </p:cTn>
                              </p:par>
                              <p:par>
                                <p:cTn id="13" presetID="8" presetClass="emph" presetSubtype="0" fill="hold" nodeType="withEffect">
                                  <p:stCondLst>
                                    <p:cond delay="300"/>
                                  </p:stCondLst>
                                  <p:childTnLst>
                                    <p:animRot by="21600000">
                                      <p:cBhvr>
                                        <p:cTn id="14" dur="2000" fill="hold"/>
                                        <p:tgtEl>
                                          <p:spTgt spid="65"/>
                                        </p:tgtEl>
                                        <p:attrNameLst>
                                          <p:attrName>r</p:attrName>
                                        </p:attrNameLst>
                                      </p:cBhvr>
                                    </p:animRot>
                                  </p:childTnLst>
                                </p:cTn>
                              </p:par>
                              <p:par>
                                <p:cTn id="15" presetID="8" presetClass="emph" presetSubtype="0" fill="hold" nodeType="withEffect">
                                  <p:stCondLst>
                                    <p:cond delay="1100"/>
                                  </p:stCondLst>
                                  <p:childTnLst>
                                    <p:animRot by="21600000">
                                      <p:cBhvr>
                                        <p:cTn id="16" dur="2000" fill="hold"/>
                                        <p:tgtEl>
                                          <p:spTgt spid="63"/>
                                        </p:tgtEl>
                                        <p:attrNameLst>
                                          <p:attrName>r</p:attrName>
                                        </p:attrNameLst>
                                      </p:cBhvr>
                                    </p:animRot>
                                  </p:childTnLst>
                                </p:cTn>
                              </p:par>
                              <p:par>
                                <p:cTn id="17" presetID="6" presetClass="emph" presetSubtype="0" fill="hold" nodeType="withEffect">
                                  <p:stCondLst>
                                    <p:cond delay="1100"/>
                                  </p:stCondLst>
                                  <p:childTnLst>
                                    <p:animScale>
                                      <p:cBhvr>
                                        <p:cTn id="18" dur="2000" fill="hold"/>
                                        <p:tgtEl>
                                          <p:spTgt spid="45"/>
                                        </p:tgtEl>
                                      </p:cBhvr>
                                      <p:by x="400000" y="100000"/>
                                    </p:animScale>
                                  </p:childTnLst>
                                </p:cTn>
                              </p:par>
                            </p:childTnLst>
                          </p:cTn>
                        </p:par>
                        <p:par>
                          <p:cTn id="19" fill="hold">
                            <p:stCondLst>
                              <p:cond delay="3750"/>
                            </p:stCondLst>
                            <p:childTnLst>
                              <p:par>
                                <p:cTn id="20" presetID="42" presetClass="path" presetSubtype="0" accel="50000" decel="50000" fill="hold" nodeType="afterEffect">
                                  <p:stCondLst>
                                    <p:cond delay="0"/>
                                  </p:stCondLst>
                                  <p:childTnLst>
                                    <p:animMotion origin="layout" path="M 2.50447E-6 -4.44394E-6 L 0.20053 0.56855 " pathEditMode="relative" rAng="0" ptsTypes="AA">
                                      <p:cBhvr>
                                        <p:cTn id="21" dur="2000" fill="hold"/>
                                        <p:tgtEl>
                                          <p:spTgt spid="46"/>
                                        </p:tgtEl>
                                        <p:attrNameLst>
                                          <p:attrName>ppt_x</p:attrName>
                                          <p:attrName>ppt_y</p:attrName>
                                        </p:attrNameLst>
                                      </p:cBhvr>
                                      <p:rCtr x="10020" y="28416"/>
                                    </p:animMotion>
                                  </p:childTnLst>
                                </p:cTn>
                              </p:par>
                            </p:childTnLst>
                          </p:cTn>
                        </p:par>
                        <p:par>
                          <p:cTn id="22" fill="hold">
                            <p:stCondLst>
                              <p:cond delay="5750"/>
                            </p:stCondLst>
                            <p:childTnLst>
                              <p:par>
                                <p:cTn id="23" presetID="42" presetClass="path" presetSubtype="0" accel="50000" decel="50000" fill="hold" nodeType="afterEffect">
                                  <p:stCondLst>
                                    <p:cond delay="50"/>
                                  </p:stCondLst>
                                  <p:childTnLst>
                                    <p:animMotion origin="layout" path="M -4.87873E-6 1.13028E-6 L 0.15676 0.45325 " pathEditMode="relative" rAng="0" ptsTypes="AA">
                                      <p:cBhvr>
                                        <p:cTn id="24" dur="2000" fill="hold"/>
                                        <p:tgtEl>
                                          <p:spTgt spid="93"/>
                                        </p:tgtEl>
                                        <p:attrNameLst>
                                          <p:attrName>ppt_x</p:attrName>
                                          <p:attrName>ppt_y</p:attrName>
                                        </p:attrNameLst>
                                      </p:cBhvr>
                                      <p:rCtr x="7863" y="22787"/>
                                    </p:animMotion>
                                  </p:childTnLst>
                                </p:cTn>
                              </p:par>
                              <p:par>
                                <p:cTn id="25" presetID="6" presetClass="emph" presetSubtype="0" fill="hold" nodeType="withEffect">
                                  <p:stCondLst>
                                    <p:cond delay="50"/>
                                  </p:stCondLst>
                                  <p:childTnLst>
                                    <p:animScale>
                                      <p:cBhvr>
                                        <p:cTn id="26" dur="2000" fill="hold"/>
                                        <p:tgtEl>
                                          <p:spTgt spid="94"/>
                                        </p:tgtEl>
                                      </p:cBhvr>
                                      <p:by x="400000" y="400000"/>
                                    </p:animScale>
                                  </p:childTnLst>
                                </p:cTn>
                              </p:par>
                            </p:childTnLst>
                          </p:cTn>
                        </p:par>
                        <p:par>
                          <p:cTn id="27" fill="hold">
                            <p:stCondLst>
                              <p:cond delay="7800"/>
                            </p:stCondLst>
                            <p:childTnLst>
                              <p:par>
                                <p:cTn id="28" presetID="8" presetClass="emph" presetSubtype="0" fill="hold" nodeType="afterEffect">
                                  <p:stCondLst>
                                    <p:cond delay="0"/>
                                  </p:stCondLst>
                                  <p:childTnLst>
                                    <p:animRot by="21600000">
                                      <p:cBhvr>
                                        <p:cTn id="29" dur="2000" fill="hold"/>
                                        <p:tgtEl>
                                          <p:spTgt spid="94"/>
                                        </p:tgtEl>
                                        <p:attrNameLst>
                                          <p:attrName>r</p:attrName>
                                        </p:attrNameLst>
                                      </p:cBhvr>
                                    </p:animRot>
                                  </p:childTnLst>
                                </p:cTn>
                              </p:par>
                            </p:childTnLst>
                          </p:cTn>
                        </p:par>
                        <p:par>
                          <p:cTn id="30" fill="hold">
                            <p:stCondLst>
                              <p:cond delay="9800"/>
                            </p:stCondLst>
                            <p:childTnLst>
                              <p:par>
                                <p:cTn id="31" presetID="6" presetClass="emph" presetSubtype="0" fill="hold" nodeType="afterEffect">
                                  <p:stCondLst>
                                    <p:cond delay="0"/>
                                  </p:stCondLst>
                                  <p:childTnLst>
                                    <p:animScale>
                                      <p:cBhvr>
                                        <p:cTn id="32" dur="2000" fill="hold"/>
                                        <p:tgtEl>
                                          <p:spTgt spid="94"/>
                                        </p:tgtEl>
                                      </p:cBhvr>
                                      <p:by x="25000" y="25000"/>
                                    </p:animScale>
                                  </p:childTnLst>
                                </p:cTn>
                              </p:par>
                              <p:par>
                                <p:cTn id="33" presetID="2" presetClass="exit" presetSubtype="4" fill="hold" nodeType="withEffect">
                                  <p:stCondLst>
                                    <p:cond delay="0"/>
                                  </p:stCondLst>
                                  <p:childTnLst>
                                    <p:anim calcmode="lin" valueType="num">
                                      <p:cBhvr additive="base">
                                        <p:cTn id="34" dur="500"/>
                                        <p:tgtEl>
                                          <p:spTgt spid="51"/>
                                        </p:tgtEl>
                                        <p:attrNameLst>
                                          <p:attrName>ppt_x</p:attrName>
                                        </p:attrNameLst>
                                      </p:cBhvr>
                                      <p:tavLst>
                                        <p:tav tm="0">
                                          <p:val>
                                            <p:strVal val="ppt_x"/>
                                          </p:val>
                                        </p:tav>
                                        <p:tav tm="100000">
                                          <p:val>
                                            <p:strVal val="ppt_x"/>
                                          </p:val>
                                        </p:tav>
                                      </p:tavLst>
                                    </p:anim>
                                    <p:anim calcmode="lin" valueType="num">
                                      <p:cBhvr additive="base">
                                        <p:cTn id="35" dur="500"/>
                                        <p:tgtEl>
                                          <p:spTgt spid="51"/>
                                        </p:tgtEl>
                                        <p:attrNameLst>
                                          <p:attrName>ppt_y</p:attrName>
                                        </p:attrNameLst>
                                      </p:cBhvr>
                                      <p:tavLst>
                                        <p:tav tm="0">
                                          <p:val>
                                            <p:strVal val="ppt_y"/>
                                          </p:val>
                                        </p:tav>
                                        <p:tav tm="100000">
                                          <p:val>
                                            <p:strVal val="1+ppt_h/2"/>
                                          </p:val>
                                        </p:tav>
                                      </p:tavLst>
                                    </p:anim>
                                    <p:set>
                                      <p:cBhvr>
                                        <p:cTn id="36" dur="1" fill="hold">
                                          <p:stCondLst>
                                            <p:cond delay="499"/>
                                          </p:stCondLst>
                                        </p:cTn>
                                        <p:tgtEl>
                                          <p:spTgt spid="51"/>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76"/>
                                        </p:tgtEl>
                                        <p:attrNameLst>
                                          <p:attrName>ppt_x</p:attrName>
                                        </p:attrNameLst>
                                      </p:cBhvr>
                                      <p:tavLst>
                                        <p:tav tm="0">
                                          <p:val>
                                            <p:strVal val="ppt_x"/>
                                          </p:val>
                                        </p:tav>
                                        <p:tav tm="100000">
                                          <p:val>
                                            <p:strVal val="ppt_x"/>
                                          </p:val>
                                        </p:tav>
                                      </p:tavLst>
                                    </p:anim>
                                    <p:anim calcmode="lin" valueType="num">
                                      <p:cBhvr additive="base">
                                        <p:cTn id="39" dur="500"/>
                                        <p:tgtEl>
                                          <p:spTgt spid="76"/>
                                        </p:tgtEl>
                                        <p:attrNameLst>
                                          <p:attrName>ppt_y</p:attrName>
                                        </p:attrNameLst>
                                      </p:cBhvr>
                                      <p:tavLst>
                                        <p:tav tm="0">
                                          <p:val>
                                            <p:strVal val="ppt_y"/>
                                          </p:val>
                                        </p:tav>
                                        <p:tav tm="100000">
                                          <p:val>
                                            <p:strVal val="1+ppt_h/2"/>
                                          </p:val>
                                        </p:tav>
                                      </p:tavLst>
                                    </p:anim>
                                    <p:set>
                                      <p:cBhvr>
                                        <p:cTn id="40" dur="1" fill="hold">
                                          <p:stCondLst>
                                            <p:cond delay="499"/>
                                          </p:stCondLst>
                                        </p:cTn>
                                        <p:tgtEl>
                                          <p:spTgt spid="7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57"/>
                                        </p:tgtEl>
                                        <p:attrNameLst>
                                          <p:attrName>ppt_x</p:attrName>
                                        </p:attrNameLst>
                                      </p:cBhvr>
                                      <p:tavLst>
                                        <p:tav tm="0">
                                          <p:val>
                                            <p:strVal val="ppt_x"/>
                                          </p:val>
                                        </p:tav>
                                        <p:tav tm="100000">
                                          <p:val>
                                            <p:strVal val="ppt_x"/>
                                          </p:val>
                                        </p:tav>
                                      </p:tavLst>
                                    </p:anim>
                                    <p:anim calcmode="lin" valueType="num">
                                      <p:cBhvr additive="base">
                                        <p:cTn id="43" dur="500"/>
                                        <p:tgtEl>
                                          <p:spTgt spid="57"/>
                                        </p:tgtEl>
                                        <p:attrNameLst>
                                          <p:attrName>ppt_y</p:attrName>
                                        </p:attrNameLst>
                                      </p:cBhvr>
                                      <p:tavLst>
                                        <p:tav tm="0">
                                          <p:val>
                                            <p:strVal val="ppt_y"/>
                                          </p:val>
                                        </p:tav>
                                        <p:tav tm="100000">
                                          <p:val>
                                            <p:strVal val="1+ppt_h/2"/>
                                          </p:val>
                                        </p:tav>
                                      </p:tavLst>
                                    </p:anim>
                                    <p:set>
                                      <p:cBhvr>
                                        <p:cTn id="44" dur="1" fill="hold">
                                          <p:stCondLst>
                                            <p:cond delay="499"/>
                                          </p:stCondLst>
                                        </p:cTn>
                                        <p:tgtEl>
                                          <p:spTgt spid="57"/>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68"/>
                                        </p:tgtEl>
                                        <p:attrNameLst>
                                          <p:attrName>ppt_x</p:attrName>
                                        </p:attrNameLst>
                                      </p:cBhvr>
                                      <p:tavLst>
                                        <p:tav tm="0">
                                          <p:val>
                                            <p:strVal val="ppt_x"/>
                                          </p:val>
                                        </p:tav>
                                        <p:tav tm="100000">
                                          <p:val>
                                            <p:strVal val="ppt_x"/>
                                          </p:val>
                                        </p:tav>
                                      </p:tavLst>
                                    </p:anim>
                                    <p:anim calcmode="lin" valueType="num">
                                      <p:cBhvr additive="base">
                                        <p:cTn id="47" dur="500"/>
                                        <p:tgtEl>
                                          <p:spTgt spid="68"/>
                                        </p:tgtEl>
                                        <p:attrNameLst>
                                          <p:attrName>ppt_y</p:attrName>
                                        </p:attrNameLst>
                                      </p:cBhvr>
                                      <p:tavLst>
                                        <p:tav tm="0">
                                          <p:val>
                                            <p:strVal val="ppt_y"/>
                                          </p:val>
                                        </p:tav>
                                        <p:tav tm="100000">
                                          <p:val>
                                            <p:strVal val="1+ppt_h/2"/>
                                          </p:val>
                                        </p:tav>
                                      </p:tavLst>
                                    </p:anim>
                                    <p:set>
                                      <p:cBhvr>
                                        <p:cTn id="48" dur="1" fill="hold">
                                          <p:stCondLst>
                                            <p:cond delay="499"/>
                                          </p:stCondLst>
                                        </p:cTn>
                                        <p:tgtEl>
                                          <p:spTgt spid="68"/>
                                        </p:tgtEl>
                                        <p:attrNameLst>
                                          <p:attrName>style.visibility</p:attrName>
                                        </p:attrNameLst>
                                      </p:cBhvr>
                                      <p:to>
                                        <p:strVal val="hidden"/>
                                      </p:to>
                                    </p:set>
                                  </p:childTnLst>
                                </p:cTn>
                              </p:par>
                              <p:par>
                                <p:cTn id="49" presetID="26" presetClass="path" presetSubtype="0" accel="50000" decel="50000" fill="hold"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50" dur="2000" fill="hold"/>
                                        <p:tgtEl>
                                          <p:spTgt spid="63"/>
                                        </p:tgtEl>
                                        <p:attrNameLst>
                                          <p:attrName>ppt_x</p:attrName>
                                          <p:attrName>ppt_y</p:attrName>
                                        </p:attrNameLst>
                                      </p:cBhvr>
                                    </p:animMotion>
                                  </p:childTnLst>
                                </p:cTn>
                              </p:par>
                              <p:par>
                                <p:cTn id="51" presetID="3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1000" fill="hold"/>
                                        <p:tgtEl>
                                          <p:spTgt spid="73"/>
                                        </p:tgtEl>
                                        <p:attrNameLst>
                                          <p:attrName>ppt_w</p:attrName>
                                        </p:attrNameLst>
                                      </p:cBhvr>
                                      <p:tavLst>
                                        <p:tav tm="0">
                                          <p:val>
                                            <p:fltVal val="0"/>
                                          </p:val>
                                        </p:tav>
                                        <p:tav tm="100000">
                                          <p:val>
                                            <p:strVal val="#ppt_w"/>
                                          </p:val>
                                        </p:tav>
                                      </p:tavLst>
                                    </p:anim>
                                    <p:anim calcmode="lin" valueType="num">
                                      <p:cBhvr>
                                        <p:cTn id="54" dur="1000" fill="hold"/>
                                        <p:tgtEl>
                                          <p:spTgt spid="73"/>
                                        </p:tgtEl>
                                        <p:attrNameLst>
                                          <p:attrName>ppt_h</p:attrName>
                                        </p:attrNameLst>
                                      </p:cBhvr>
                                      <p:tavLst>
                                        <p:tav tm="0">
                                          <p:val>
                                            <p:fltVal val="0"/>
                                          </p:val>
                                        </p:tav>
                                        <p:tav tm="100000">
                                          <p:val>
                                            <p:strVal val="#ppt_h"/>
                                          </p:val>
                                        </p:tav>
                                      </p:tavLst>
                                    </p:anim>
                                    <p:anim calcmode="lin" valueType="num">
                                      <p:cBhvr>
                                        <p:cTn id="55" dur="1000" fill="hold"/>
                                        <p:tgtEl>
                                          <p:spTgt spid="73"/>
                                        </p:tgtEl>
                                        <p:attrNameLst>
                                          <p:attrName>style.rotation</p:attrName>
                                        </p:attrNameLst>
                                      </p:cBhvr>
                                      <p:tavLst>
                                        <p:tav tm="0">
                                          <p:val>
                                            <p:fltVal val="90"/>
                                          </p:val>
                                        </p:tav>
                                        <p:tav tm="100000">
                                          <p:val>
                                            <p:fltVal val="0"/>
                                          </p:val>
                                        </p:tav>
                                      </p:tavLst>
                                    </p:anim>
                                    <p:animEffect transition="in" filter="fade">
                                      <p:cBhvr>
                                        <p:cTn id="56" dur="1000"/>
                                        <p:tgtEl>
                                          <p:spTgt spid="73"/>
                                        </p:tgtEl>
                                      </p:cBhvr>
                                    </p:animEffect>
                                  </p:childTnLst>
                                </p:cTn>
                              </p:par>
                            </p:childTnLst>
                          </p:cTn>
                        </p:par>
                        <p:par>
                          <p:cTn id="57" fill="hold">
                            <p:stCondLst>
                              <p:cond delay="11800"/>
                            </p:stCondLst>
                            <p:childTnLst>
                              <p:par>
                                <p:cTn id="58" presetID="0" presetClass="path" presetSubtype="0" accel="50000" decel="50000" fill="hold" nodeType="afterEffect">
                                  <p:stCondLst>
                                    <p:cond delay="0"/>
                                  </p:stCondLst>
                                  <p:childTnLst>
                                    <p:animMotion origin="layout" path="M 0.10633 0.26509 C 0.02911 0.26759 -0.27406 -0.10599 -0.25734 -0.18339 C -0.24074 -0.26055 0.1454 -0.27349 0.20616 -0.19814 C 0.26679 -0.12301 0.18369 0.26282 0.10633 0.26509 Z " pathEditMode="relative" ptsTypes="AAAA">
                                      <p:cBhvr>
                                        <p:cTn id="59" dur="2000" fill="hold"/>
                                        <p:tgtEl>
                                          <p:spTgt spid="71"/>
                                        </p:tgtEl>
                                        <p:attrNameLst>
                                          <p:attrName>ppt_x</p:attrName>
                                          <p:attrName>ppt_y</p:attrName>
                                        </p:attrNameLst>
                                      </p:cBhvr>
                                    </p:animMotion>
                                  </p:childTnLst>
                                </p:cTn>
                              </p:par>
                              <p:par>
                                <p:cTn id="60"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1" dur="2000" fill="hold"/>
                                        <p:tgtEl>
                                          <p:spTgt spid="46"/>
                                        </p:tgtEl>
                                        <p:attrNameLst>
                                          <p:attrName>ppt_x</p:attrName>
                                          <p:attrName>ppt_y</p:attrName>
                                        </p:attrNameLst>
                                      </p:cBhvr>
                                    </p:animMotion>
                                  </p:childTnLst>
                                </p:cTn>
                              </p:par>
                              <p:par>
                                <p:cTn id="62" presetID="42" presetClass="path" presetSubtype="0" accel="50000" decel="50000" fill="hold" nodeType="withEffect">
                                  <p:stCondLst>
                                    <p:cond delay="0"/>
                                  </p:stCondLst>
                                  <p:childTnLst>
                                    <p:animMotion origin="layout" path="M 1.62624E-6 -4.38493E-6 L 0.494 -0.00658 " pathEditMode="relative" rAng="0" ptsTypes="AA">
                                      <p:cBhvr>
                                        <p:cTn id="63" dur="2000" fill="hold"/>
                                        <p:tgtEl>
                                          <p:spTgt spid="137"/>
                                        </p:tgtEl>
                                        <p:attrNameLst>
                                          <p:attrName>ppt_x</p:attrName>
                                          <p:attrName>ppt_y</p:attrName>
                                        </p:attrNameLst>
                                      </p:cBhvr>
                                      <p:rCtr x="24700" y="-340"/>
                                    </p:animMotion>
                                  </p:childTnLst>
                                </p:cTn>
                              </p:par>
                              <p:par>
                                <p:cTn id="64" presetID="6" presetClass="emph" presetSubtype="0" fill="hold" nodeType="withEffect">
                                  <p:stCondLst>
                                    <p:cond delay="100"/>
                                  </p:stCondLst>
                                  <p:childTnLst>
                                    <p:animScale>
                                      <p:cBhvr>
                                        <p:cTn id="65" dur="1900" fill="hold"/>
                                        <p:tgtEl>
                                          <p:spTgt spid="45"/>
                                        </p:tgtEl>
                                      </p:cBhvr>
                                      <p:by x="25000" y="100000"/>
                                    </p:animScale>
                                  </p:childTnLst>
                                </p:cTn>
                              </p:par>
                            </p:childTnLst>
                          </p:cTn>
                        </p:par>
                        <p:par>
                          <p:cTn id="66" fill="hold">
                            <p:stCondLst>
                              <p:cond delay="13800"/>
                            </p:stCondLst>
                            <p:childTnLst>
                              <p:par>
                                <p:cTn id="67" presetID="42" presetClass="path" presetSubtype="0" accel="50000" decel="50000" fill="hold" nodeType="afterEffect">
                                  <p:stCondLst>
                                    <p:cond delay="0"/>
                                  </p:stCondLst>
                                  <p:childTnLst>
                                    <p:animMotion origin="layout" path="M 2.23896E-6 -2.69178E-6 L 0.10097 -0.01679 " pathEditMode="relative" rAng="0" ptsTypes="AA">
                                      <p:cBhvr>
                                        <p:cTn id="68" dur="2000" fill="hold"/>
                                        <p:tgtEl>
                                          <p:spTgt spid="45"/>
                                        </p:tgtEl>
                                        <p:attrNameLst>
                                          <p:attrName>ppt_x</p:attrName>
                                          <p:attrName>ppt_y</p:attrName>
                                        </p:attrNameLst>
                                      </p:cBhvr>
                                      <p:rCtr x="5042" y="-840"/>
                                    </p:animMotion>
                                  </p:childTnLst>
                                </p:cTn>
                              </p:par>
                            </p:childTnLst>
                          </p:cTn>
                        </p:par>
                        <p:par>
                          <p:cTn id="69" fill="hold">
                            <p:stCondLst>
                              <p:cond delay="15800"/>
                            </p:stCondLst>
                            <p:childTnLst>
                              <p:par>
                                <p:cTn id="70" presetID="2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16300"/>
                            </p:stCondLst>
                            <p:childTnLst>
                              <p:par>
                                <p:cTn id="74" presetID="22" presetClass="exit" presetSubtype="8" fill="hold" nodeType="afterEffect">
                                  <p:stCondLst>
                                    <p:cond delay="0"/>
                                  </p:stCondLst>
                                  <p:childTnLst>
                                    <p:animEffect transition="out" filter="wipe(left)">
                                      <p:cBhvr>
                                        <p:cTn id="75" dur="200"/>
                                        <p:tgtEl>
                                          <p:spTgt spid="19"/>
                                        </p:tgtEl>
                                      </p:cBhvr>
                                    </p:animEffect>
                                    <p:set>
                                      <p:cBhvr>
                                        <p:cTn id="76" dur="1" fill="hold">
                                          <p:stCondLst>
                                            <p:cond delay="19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1"/>
                                        </p:tgtEl>
                                      </p:cBhvr>
                                    </p:animEffect>
                                    <p:set>
                                      <p:cBhvr>
                                        <p:cTn id="79" dur="1" fill="hold">
                                          <p:stCondLst>
                                            <p:cond delay="499"/>
                                          </p:stCondLst>
                                        </p:cTn>
                                        <p:tgtEl>
                                          <p:spTgt spid="61"/>
                                        </p:tgtEl>
                                        <p:attrNameLst>
                                          <p:attrName>style.visibility</p:attrName>
                                        </p:attrNameLst>
                                      </p:cBhvr>
                                      <p:to>
                                        <p:strVal val="hidden"/>
                                      </p:to>
                                    </p:set>
                                  </p:childTnLst>
                                </p:cTn>
                              </p:par>
                              <p:par>
                                <p:cTn id="80" presetID="22" presetClass="entr" presetSubtype="4" fill="hold" grpId="0" nodeType="withEffect">
                                  <p:stCondLst>
                                    <p:cond delay="0"/>
                                  </p:stCondLst>
                                  <p:childTnLst>
                                    <p:set>
                                      <p:cBhvr>
                                        <p:cTn id="81" dur="1" fill="hold">
                                          <p:stCondLst>
                                            <p:cond delay="0"/>
                                          </p:stCondLst>
                                        </p:cTn>
                                        <p:tgtEl>
                                          <p:spTgt spid="155"/>
                                        </p:tgtEl>
                                        <p:attrNameLst>
                                          <p:attrName>style.visibility</p:attrName>
                                        </p:attrNameLst>
                                      </p:cBhvr>
                                      <p:to>
                                        <p:strVal val="visible"/>
                                      </p:to>
                                    </p:set>
                                    <p:animEffect transition="in" filter="wipe(down)">
                                      <p:cBhvr>
                                        <p:cTn id="82" dur="500"/>
                                        <p:tgtEl>
                                          <p:spTgt spid="155"/>
                                        </p:tgtEl>
                                      </p:cBhvr>
                                    </p:animEffect>
                                  </p:childTnLst>
                                </p:cTn>
                              </p:par>
                            </p:childTnLst>
                          </p:cTn>
                        </p:par>
                        <p:par>
                          <p:cTn id="83" fill="hold">
                            <p:stCondLst>
                              <p:cond delay="16800"/>
                            </p:stCondLst>
                            <p:childTnLst>
                              <p:par>
                                <p:cTn id="84" presetID="22" presetClass="exit" presetSubtype="1" fill="hold" grpId="1" nodeType="afterEffect">
                                  <p:stCondLst>
                                    <p:cond delay="0"/>
                                  </p:stCondLst>
                                  <p:childTnLst>
                                    <p:animEffect transition="out" filter="wipe(up)">
                                      <p:cBhvr>
                                        <p:cTn id="85" dur="500"/>
                                        <p:tgtEl>
                                          <p:spTgt spid="155"/>
                                        </p:tgtEl>
                                      </p:cBhvr>
                                    </p:animEffect>
                                    <p:set>
                                      <p:cBhvr>
                                        <p:cTn id="86" dur="1" fill="hold">
                                          <p:stCondLst>
                                            <p:cond delay="499"/>
                                          </p:stCondLst>
                                        </p:cTn>
                                        <p:tgtEl>
                                          <p:spTgt spid="155"/>
                                        </p:tgtEl>
                                        <p:attrNameLst>
                                          <p:attrName>style.visibility</p:attrName>
                                        </p:attrNameLst>
                                      </p:cBhvr>
                                      <p:to>
                                        <p:strVal val="hidden"/>
                                      </p:to>
                                    </p:set>
                                  </p:childTnLst>
                                </p:cTn>
                              </p:par>
                              <p:par>
                                <p:cTn id="87" presetID="22" presetClass="entr" presetSubtype="1" fill="hold" grpId="0" nodeType="with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wipe(up)">
                                      <p:cBhvr>
                                        <p:cTn id="89" dur="500"/>
                                        <p:tgtEl>
                                          <p:spTgt spid="150"/>
                                        </p:tgtEl>
                                      </p:cBhvr>
                                    </p:animEffect>
                                  </p:childTnLst>
                                </p:cTn>
                              </p:par>
                            </p:childTnLst>
                          </p:cTn>
                        </p:par>
                        <p:par>
                          <p:cTn id="90" fill="hold">
                            <p:stCondLst>
                              <p:cond delay="17300"/>
                            </p:stCondLst>
                            <p:childTnLst>
                              <p:par>
                                <p:cTn id="91" presetID="1" presetClass="entr" presetSubtype="0" fill="hold" nodeType="after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childTnLst>
                          </p:cTn>
                        </p:par>
                        <p:par>
                          <p:cTn id="93" fill="hold">
                            <p:stCondLst>
                              <p:cond delay="17300"/>
                            </p:stCondLst>
                            <p:childTnLst>
                              <p:par>
                                <p:cTn id="94" presetID="42" presetClass="path" presetSubtype="0" accel="50000" decel="50000" fill="hold" nodeType="afterEffect">
                                  <p:stCondLst>
                                    <p:cond delay="0"/>
                                  </p:stCondLst>
                                  <p:childTnLst>
                                    <p:animMotion origin="layout" path="M -1.08501E-6 -3.68134E-6 L 0.02936 0.00908 " pathEditMode="relative" rAng="0" ptsTypes="AA">
                                      <p:cBhvr>
                                        <p:cTn id="95" dur="2000" fill="hold"/>
                                        <p:tgtEl>
                                          <p:spTgt spid="139"/>
                                        </p:tgtEl>
                                        <p:attrNameLst>
                                          <p:attrName>ppt_x</p:attrName>
                                          <p:attrName>ppt_y</p:attrName>
                                        </p:attrNameLst>
                                      </p:cBhvr>
                                      <p:rCtr x="1468" y="454"/>
                                    </p:animMotion>
                                  </p:childTnLst>
                                </p:cTn>
                              </p:par>
                            </p:childTnLst>
                          </p:cTn>
                        </p:par>
                        <p:par>
                          <p:cTn id="96" fill="hold">
                            <p:stCondLst>
                              <p:cond delay="19300"/>
                            </p:stCondLst>
                            <p:childTnLst>
                              <p:par>
                                <p:cTn id="97" presetID="16" presetClass="exit" presetSubtype="21" fill="hold" nodeType="afterEffect">
                                  <p:stCondLst>
                                    <p:cond delay="0"/>
                                  </p:stCondLst>
                                  <p:childTnLst>
                                    <p:animEffect transition="out" filter="barn(inVertical)">
                                      <p:cBhvr>
                                        <p:cTn id="98" dur="500"/>
                                        <p:tgtEl>
                                          <p:spTgt spid="48"/>
                                        </p:tgtEl>
                                      </p:cBhvr>
                                    </p:animEffect>
                                    <p:set>
                                      <p:cBhvr>
                                        <p:cTn id="99" dur="1" fill="hold">
                                          <p:stCondLst>
                                            <p:cond delay="499"/>
                                          </p:stCondLst>
                                        </p:cTn>
                                        <p:tgtEl>
                                          <p:spTgt spid="48"/>
                                        </p:tgtEl>
                                        <p:attrNameLst>
                                          <p:attrName>style.visibility</p:attrName>
                                        </p:attrNameLst>
                                      </p:cBhvr>
                                      <p:to>
                                        <p:strVal val="hidden"/>
                                      </p:to>
                                    </p:set>
                                  </p:childTnLst>
                                </p:cTn>
                              </p:par>
                            </p:childTnLst>
                          </p:cTn>
                        </p:par>
                        <p:par>
                          <p:cTn id="100" fill="hold">
                            <p:stCondLst>
                              <p:cond delay="19800"/>
                            </p:stCondLst>
                            <p:childTnLst>
                              <p:par>
                                <p:cTn id="101" presetID="26" presetClass="entr" presetSubtype="0" fill="hold" nodeType="afterEffect">
                                  <p:stCondLst>
                                    <p:cond delay="5500"/>
                                  </p:stCondLst>
                                  <p:childTnLst>
                                    <p:set>
                                      <p:cBhvr>
                                        <p:cTn id="102" dur="1" fill="hold">
                                          <p:stCondLst>
                                            <p:cond delay="0"/>
                                          </p:stCondLst>
                                        </p:cTn>
                                        <p:tgtEl>
                                          <p:spTgt spid="140"/>
                                        </p:tgtEl>
                                        <p:attrNameLst>
                                          <p:attrName>style.visibility</p:attrName>
                                        </p:attrNameLst>
                                      </p:cBhvr>
                                      <p:to>
                                        <p:strVal val="visible"/>
                                      </p:to>
                                    </p:set>
                                    <p:animEffect transition="in" filter="wipe(down)">
                                      <p:cBhvr>
                                        <p:cTn id="103" dur="580">
                                          <p:stCondLst>
                                            <p:cond delay="0"/>
                                          </p:stCondLst>
                                        </p:cTn>
                                        <p:tgtEl>
                                          <p:spTgt spid="140"/>
                                        </p:tgtEl>
                                      </p:cBhvr>
                                    </p:animEffect>
                                    <p:anim calcmode="lin" valueType="num">
                                      <p:cBhvr>
                                        <p:cTn id="104"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109" dur="26">
                                          <p:stCondLst>
                                            <p:cond delay="650"/>
                                          </p:stCondLst>
                                        </p:cTn>
                                        <p:tgtEl>
                                          <p:spTgt spid="140"/>
                                        </p:tgtEl>
                                      </p:cBhvr>
                                      <p:to x="100000" y="60000"/>
                                    </p:animScale>
                                    <p:animScale>
                                      <p:cBhvr>
                                        <p:cTn id="110" dur="166" decel="50000">
                                          <p:stCondLst>
                                            <p:cond delay="676"/>
                                          </p:stCondLst>
                                        </p:cTn>
                                        <p:tgtEl>
                                          <p:spTgt spid="140"/>
                                        </p:tgtEl>
                                      </p:cBhvr>
                                      <p:to x="100000" y="100000"/>
                                    </p:animScale>
                                    <p:animScale>
                                      <p:cBhvr>
                                        <p:cTn id="111" dur="26">
                                          <p:stCondLst>
                                            <p:cond delay="1312"/>
                                          </p:stCondLst>
                                        </p:cTn>
                                        <p:tgtEl>
                                          <p:spTgt spid="140"/>
                                        </p:tgtEl>
                                      </p:cBhvr>
                                      <p:to x="100000" y="80000"/>
                                    </p:animScale>
                                    <p:animScale>
                                      <p:cBhvr>
                                        <p:cTn id="112" dur="166" decel="50000">
                                          <p:stCondLst>
                                            <p:cond delay="1338"/>
                                          </p:stCondLst>
                                        </p:cTn>
                                        <p:tgtEl>
                                          <p:spTgt spid="140"/>
                                        </p:tgtEl>
                                      </p:cBhvr>
                                      <p:to x="100000" y="100000"/>
                                    </p:animScale>
                                    <p:animScale>
                                      <p:cBhvr>
                                        <p:cTn id="113" dur="26">
                                          <p:stCondLst>
                                            <p:cond delay="1642"/>
                                          </p:stCondLst>
                                        </p:cTn>
                                        <p:tgtEl>
                                          <p:spTgt spid="140"/>
                                        </p:tgtEl>
                                      </p:cBhvr>
                                      <p:to x="100000" y="90000"/>
                                    </p:animScale>
                                    <p:animScale>
                                      <p:cBhvr>
                                        <p:cTn id="114" dur="166" decel="50000">
                                          <p:stCondLst>
                                            <p:cond delay="1668"/>
                                          </p:stCondLst>
                                        </p:cTn>
                                        <p:tgtEl>
                                          <p:spTgt spid="140"/>
                                        </p:tgtEl>
                                      </p:cBhvr>
                                      <p:to x="100000" y="100000"/>
                                    </p:animScale>
                                    <p:animScale>
                                      <p:cBhvr>
                                        <p:cTn id="115" dur="26">
                                          <p:stCondLst>
                                            <p:cond delay="1808"/>
                                          </p:stCondLst>
                                        </p:cTn>
                                        <p:tgtEl>
                                          <p:spTgt spid="140"/>
                                        </p:tgtEl>
                                      </p:cBhvr>
                                      <p:to x="100000" y="95000"/>
                                    </p:animScale>
                                    <p:animScale>
                                      <p:cBhvr>
                                        <p:cTn id="116" dur="166" decel="50000">
                                          <p:stCondLst>
                                            <p:cond delay="1834"/>
                                          </p:stCondLst>
                                        </p:cTn>
                                        <p:tgtEl>
                                          <p:spTgt spid="140"/>
                                        </p:tgtEl>
                                      </p:cBhvr>
                                      <p:to x="100000" y="100000"/>
                                    </p:animScale>
                                  </p:childTnLst>
                                </p:cTn>
                              </p:par>
                              <p:par>
                                <p:cTn id="117" presetID="0" presetClass="path" presetSubtype="0" accel="50000" decel="50000" fill="hold" nodeType="withEffect">
                                  <p:stCondLst>
                                    <p:cond delay="100"/>
                                  </p:stCondLst>
                                  <p:childTnLst>
                                    <p:animMotion origin="layout" path="M 0.03817 -0.04017 L 0.03817 -0.03994 C 0.0508 -0.05265 0.06293 -0.06604 0.07582 -0.07739 C 0.08272 -0.08375 0.09076 -0.08624 0.0974 -0.09305 C 0.10557 -0.10168 0.11259 -0.11825 0.1191 -0.13027 C 0.12037 -0.13322 0.1219 -0.13572 0.12356 -0.13822 C 0.12676 -0.14276 0.13595 -0.15547 0.14054 -0.15955 C 0.14897 -0.1675 0.15675 -0.17113 0.16339 -0.18316 C 0.16862 -0.19292 0.17296 -0.20449 0.1782 -0.21448 C 0.18445 -0.22651 0.19147 -0.23082 0.19862 -0.24171 C 0.20207 -0.24716 0.20462 -0.25352 0.20768 -0.25942 C 0.20909 -0.28574 0.211 -0.32455 0.2133 -0.34566 C 0.21407 -0.35111 0.21662 -0.35588 0.2179 -0.3611 C 0.23232 -0.41647 0.21649 -0.36064 0.22811 -0.39832 C 0.22977 -0.40354 0.23092 -0.40899 0.2327 -0.41398 C 0.23921 -0.43077 0.24572 -0.4394 0.25313 -0.45506 C 0.26168 -0.47276 0.27023 -0.49137 0.27674 -0.5118 C 0.2793 -0.51929 0.28134 -0.52746 0.28364 -0.5354 C 0.28925 -0.58534 0.28644 -0.56264 0.29155 -0.60372 C 0.29002 -0.6187 0.28861 -0.63368 0.28708 -0.64866 C 0.28581 -0.66046 0.28529 -0.6675 0.28364 -0.67998 C 0.28261 -0.68724 0.28134 -0.69428 0.28019 -0.70154 C 0.28057 -0.71788 0.28083 -0.734 0.28134 -0.75034 C 0.28159 -0.75896 0.28261 -0.76713 0.28249 -0.77576 C 0.28223 -0.78938 0.28095 -0.80322 0.28019 -0.81684 C 0.2821 -0.82614 0.28261 -0.83658 0.28581 -0.8443 C 0.28823 -0.84952 0.29257 -0.85134 0.29615 -0.85406 C 0.30317 -0.85928 0.31044 -0.86359 0.31772 -0.86768 C 0.33125 -0.87562 0.32895 -0.87471 0.33929 -0.87766 C 0.34389 -0.86904 0.34912 -0.86155 0.35295 -0.85224 C 0.35499 -0.84702 0.35537 -0.84044 0.3564 -0.83431 C 0.35895 -0.81911 0.35933 -0.81207 0.36099 -0.7955 C 0.35946 -0.7694 0.36022 -0.74239 0.3564 -0.7172 C 0.35474 -0.70631 0.34797 -0.69972 0.34503 -0.68974 C 0.34274 -0.68248 0.34082 -0.64208 0.34044 -0.64071 C 0.33827 -0.63118 0.33304 -0.6246 0.33023 -0.61529 C 0.32742 -0.60622 0.32563 -0.59578 0.32333 -0.58602 C 0.31887 -0.53949 0.32487 -0.58261 0.31542 -0.54698 C 0.2978 -0.48002 0.31925 -0.55401 0.30636 -0.49818 C 0.30483 -0.49183 0.3024 -0.48661 0.30061 -0.48048 C 0.29704 -0.46731 0.29589 -0.45574 0.29385 -0.44144 C 0.29346 -0.43418 0.29385 -0.42692 0.2927 -0.41988 C 0.29155 -0.41239 0.28887 -0.40535 0.28708 -0.39832 C 0.28542 -0.39174 0.28402 -0.38538 0.28249 -0.3788 C 0.28172 -0.37176 0.28121 -0.36427 0.28019 -0.35724 C 0.27904 -0.34929 0.27559 -0.33386 0.27559 -0.33363 C 0.27483 -0.31502 0.27304 -0.28484 0.27559 -0.26736 C 0.27764 -0.25465 0.28249 -0.24376 0.28581 -0.23195 C 0.29066 -0.21561 0.29474 -0.1995 0.30176 -0.1852 C 0.30534 -0.17771 0.31006 -0.17204 0.31427 -0.16568 C 0.32448 -0.17453 0.33457 -0.18452 0.34503 -0.19292 C 0.35359 -0.20018 0.36354 -0.20268 0.3712 -0.21243 C 0.37656 -0.21947 0.37873 -0.23195 0.38244 -0.24171 C 0.38371 -0.26464 0.38384 -0.28779 0.38588 -0.31026 C 0.38716 -0.32365 0.39201 -0.3359 0.39278 -0.34952 C 0.39558 -0.39832 0.39418 -0.39832 0.38703 -0.43145 C 0.39124 -0.45324 0.39469 -0.47503 0.39967 -0.49614 C 0.42686 -0.61371 0.39035 -0.42033 0.41894 -0.58034 C 0.41996 -0.59782 0.42264 -0.61529 0.42226 -0.633 C 0.4215 -0.67022 0.41767 -0.70721 0.4155 -0.74444 C 0.40988 -0.84544 0.41971 -0.69519 0.41205 -0.80708 C 0.41243 -0.81502 0.41154 -0.82319 0.4132 -0.83046 C 0.41728 -0.84907 0.43375 -0.86268 0.44166 -0.86972 C 0.4649 -0.89015 0.46477 -0.8881 0.48724 -0.89718 C 0.49592 -0.8965 0.52042 -0.90354 0.52923 -0.88334 C 0.53255 -0.87562 0.53293 -0.86518 0.53498 -0.8561 C 0.536 -0.79119 0.53676 -0.78552 0.53498 -0.71516 C 0.53447 -0.70131 0.53408 -0.6877 0.53255 -0.67408 C 0.5277 -0.62914 0.52604 -0.63481 0.51557 -0.59578 C 0.4829 -0.47594 0.51838 -0.59963 0.48596 -0.4882 C 0.48558 -0.48502 0.48545 -0.48161 0.48481 -0.47844 C 0.47562 -0.43395 0.47677 -0.44031 0.46553 -0.40422 C 0.46107 -0.36178 0.4649 -0.40422 0.46209 -0.34362 C 0.46158 -0.3325 0.46056 -0.32138 0.45979 -0.31026 C 0.45941 -0.3039 0.45902 -0.29732 0.45864 -0.29074 C 0.46171 -0.27962 0.46464 -0.266 0.46885 -0.25556 C 0.4737 -0.24376 0.47651 -0.22764 0.48366 -0.22038 L 0.48941 -0.21448 C 0.50511 -0.21788 0.53115 -0.22265 0.54404 -0.23014 C 0.54966 -0.23354 0.55387 -0.24171 0.55872 -0.24784 C 0.5854 -0.34907 0.57544 -0.30095 0.5905 -0.39037 C 0.59012 -0.41103 0.58769 -0.47367 0.59178 -0.49614 C 0.59472 -0.51271 0.60161 -0.5261 0.60646 -0.54108 C 0.62114 -0.6364 0.60174 -0.49977 0.61437 -0.6507 C 0.62012 -0.7172 0.62612 -0.69768 0.65088 -0.7601 C 0.6565 -0.7744 0.66058 -0.79142 0.66786 -0.80322 C 0.67309 -0.81162 0.68075 -0.81366 0.68726 -0.81888 C 0.70756 -0.81207 0.72173 -0.81775 0.73155 -0.78189 C 0.73436 -0.77099 0.73309 -0.75828 0.73372 -0.74648 C 0.73041 -0.70472 0.72887 -0.6625 0.72364 -0.62142 C 0.72198 -0.60849 0.71739 -0.59736 0.71343 -0.58602 C 0.67705 -0.48298 0.72275 -0.63504 0.66339 -0.47253 C 0.65637 -0.45347 0.65267 -0.431 0.64743 -0.40989 C 0.65011 -0.34816 0.65024 -0.28574 0.65548 -0.22424 C 0.65586 -0.21924 0.66058 -0.21743 0.66339 -0.21834 C 0.67692 -0.22265 0.68969 -0.23445 0.70322 -0.2399 C 0.71432 -0.24444 0.72581 -0.24512 0.7373 -0.24784 C 0.75121 -0.25465 0.74406 -0.2492 0.76117 -0.27303 C 0.76423 -0.27757 0.76755 -0.28166 0.77023 -0.28665 C 0.78198 -0.31116 0.77432 -0.30867 0.78951 -0.33182 C 0.79142 -0.33454 0.7941 -0.33454 0.7964 -0.33568 C 0.80061 -0.32455 0.80648 -0.31502 0.80891 -0.30254 C 0.81121 -0.29006 0.80955 -0.27644 0.81006 -0.2635 C 0.81031 -0.25737 0.81095 -0.2517 0.81108 -0.24557 C 0.81197 -0.22628 0.81121 -0.20631 0.81338 -0.18701 C 0.81376 -0.18452 0.81644 -0.18565 0.81797 -0.1852 L 0.94422 -0.14208 C 0.95622 -0.14571 0.99528 -0.15683 1.01008 -0.16341 C 1.02208 -0.16908 1.02693 -0.17431 1.0374 -0.18316 C 1.03804 -0.18906 1.03868 -0.19496 1.0397 -0.20063 C 1.04136 -0.2113 1.04391 -0.22151 1.04532 -0.23195 C 1.04659 -0.24149 1.04685 -0.2517 1.04774 -0.26146 C 1.03881 -0.32455 1.02349 -0.38629 1.02145 -0.45097 C 1.0203 -0.48706 1.02247 -0.5236 1.01813 -0.55855 C 1.01698 -0.56786 1.01659 -0.57716 1.01455 -0.58602 C 1.012 -0.5985 1.0074 -0.60939 1.00434 -0.62142 C 1.00255 -0.62891 1.00204 -0.63731 0.99987 -0.6448 C 0.99183 -0.67204 0.98238 -0.69814 0.9737 -0.72492 C 0.9709 -0.73332 0.96898 -0.74239 0.96566 -0.75034 C 0.96234 -0.75896 0.95864 -0.76691 0.95558 -0.77576 C 0.94856 -0.79528 0.94294 -0.81253 0.93732 -0.8325 C 0.93388 -0.84498 0.93056 -0.85724 0.92698 -0.86972 C 0.92647 -0.87222 0.92584 -0.87494 0.92481 -0.87766 C 0.91971 -0.89083 0.92609 -0.87471 0.91792 -0.89332 C 0.91728 -0.89491 0.91677 -0.89741 0.91575 -0.899 L 0.90886 -0.90467 L 0.91243 -0.90104 " pathEditMode="relative" rAng="0" ptsTypes="AAAAAAAAAAAAAAAAAAAAAAAAAAAAAAAAAAAAAAAAAAAAAAAAAAAAAAAAAAAAAAAAAAAAAAAAAAAAAAAAAAAAAAAAAAAAAAAAAAAAAAAAAAAAAAAAAAAAAAAAAAAAAAA">
                                      <p:cBhvr>
                                        <p:cTn id="118" dur="5500" fill="hold"/>
                                        <p:tgtEl>
                                          <p:spTgt spid="142"/>
                                        </p:tgtEl>
                                        <p:attrNameLst>
                                          <p:attrName>ppt_x</p:attrName>
                                          <p:attrName>ppt_y</p:attrName>
                                        </p:attrNameLst>
                                      </p:cBhvr>
                                      <p:rCtr x="50472" y="-43214"/>
                                    </p:animMotion>
                                  </p:childTnLst>
                                </p:cTn>
                              </p:par>
                              <p:par>
                                <p:cTn id="119" presetID="42" presetClass="path" presetSubtype="0" accel="50000" decel="50000" fill="hold" nodeType="withEffect">
                                  <p:stCondLst>
                                    <p:cond delay="1500"/>
                                  </p:stCondLst>
                                  <p:childTnLst>
                                    <p:animMotion origin="layout" path="M 2.24151E-6 3.65411E-6 L 2.24151E-6 0.25011 " pathEditMode="relative" rAng="0" ptsTypes="AA">
                                      <p:cBhvr>
                                        <p:cTn id="120" dur="2000" fill="hold"/>
                                        <p:tgtEl>
                                          <p:spTgt spid="143"/>
                                        </p:tgtEl>
                                        <p:attrNameLst>
                                          <p:attrName>ppt_x</p:attrName>
                                          <p:attrName>ppt_y</p:attrName>
                                        </p:attrNameLst>
                                      </p:cBhvr>
                                      <p:rCtr x="0" y="12506"/>
                                    </p:animMotion>
                                  </p:childTnLst>
                                </p:cTn>
                              </p:par>
                              <p:par>
                                <p:cTn id="121" presetID="42" presetClass="path" presetSubtype="0" accel="50000" decel="50000" fill="hold" nodeType="withEffect">
                                  <p:stCondLst>
                                    <p:cond delay="1500"/>
                                  </p:stCondLst>
                                  <p:childTnLst>
                                    <p:animMotion origin="layout" path="M 1.82027E-6 3.65411E-6 L 1.82027E-6 0.25011 " pathEditMode="relative" rAng="0" ptsTypes="AA">
                                      <p:cBhvr>
                                        <p:cTn id="122" dur="2000" fill="hold"/>
                                        <p:tgtEl>
                                          <p:spTgt spid="146"/>
                                        </p:tgtEl>
                                        <p:attrNameLst>
                                          <p:attrName>ppt_x</p:attrName>
                                          <p:attrName>ppt_y</p:attrName>
                                        </p:attrNameLst>
                                      </p:cBhvr>
                                      <p:rCtr x="0" y="12506"/>
                                    </p:animMotion>
                                  </p:childTnLst>
                                </p:cTn>
                              </p:par>
                              <p:par>
                                <p:cTn id="123" presetID="42" presetClass="path" presetSubtype="0" accel="50000" decel="50000" fill="hold" nodeType="withEffect">
                                  <p:stCondLst>
                                    <p:cond delay="1500"/>
                                  </p:stCondLst>
                                  <p:childTnLst>
                                    <p:animMotion origin="layout" path="M 2.09344E-7 -6.40036E-7 L 2.09344E-7 0.25011 " pathEditMode="relative" rAng="0" ptsTypes="AA">
                                      <p:cBhvr>
                                        <p:cTn id="124" dur="2000" fill="hold"/>
                                        <p:tgtEl>
                                          <p:spTgt spid="149"/>
                                        </p:tgtEl>
                                        <p:attrNameLst>
                                          <p:attrName>ppt_x</p:attrName>
                                          <p:attrName>ppt_y</p:attrName>
                                        </p:attrNameLst>
                                      </p:cBhvr>
                                      <p:rCtr x="0" y="12506"/>
                                    </p:animMotion>
                                  </p:childTnLst>
                                </p:cTn>
                              </p:par>
                              <p:par>
                                <p:cTn id="125" presetID="42" presetClass="path" presetSubtype="0" accel="50000" decel="50000" fill="hold" nodeType="withEffect">
                                  <p:stCondLst>
                                    <p:cond delay="1500"/>
                                  </p:stCondLst>
                                  <p:childTnLst>
                                    <p:animMotion origin="layout" path="M -3.18611E-6 -6.40036E-7 L -3.18611E-6 0.25011 " pathEditMode="relative" rAng="0" ptsTypes="AA">
                                      <p:cBhvr>
                                        <p:cTn id="126" dur="2000" fill="hold"/>
                                        <p:tgtEl>
                                          <p:spTgt spid="153"/>
                                        </p:tgtEl>
                                        <p:attrNameLst>
                                          <p:attrName>ppt_x</p:attrName>
                                          <p:attrName>ppt_y</p:attrName>
                                        </p:attrNameLst>
                                      </p:cBhvr>
                                      <p:rCtr x="0" y="12506"/>
                                    </p:animMotion>
                                  </p:childTnLst>
                                </p:cTn>
                              </p:par>
                              <p:par>
                                <p:cTn id="127" presetID="42" presetClass="path" presetSubtype="0" accel="50000" decel="50000" fill="hold" nodeType="withEffect">
                                  <p:stCondLst>
                                    <p:cond delay="1500"/>
                                  </p:stCondLst>
                                  <p:childTnLst>
                                    <p:animMotion origin="layout" path="M 3.98519E-6 6.1734E-7 L 3.98519E-6 0.25011 " pathEditMode="relative" rAng="0" ptsTypes="AA">
                                      <p:cBhvr>
                                        <p:cTn id="128" dur="2000" fill="hold"/>
                                        <p:tgtEl>
                                          <p:spTgt spid="157"/>
                                        </p:tgtEl>
                                        <p:attrNameLst>
                                          <p:attrName>ppt_x</p:attrName>
                                          <p:attrName>ppt_y</p:attrName>
                                        </p:attrNameLst>
                                      </p:cBhvr>
                                      <p:rCtr x="0" y="12506"/>
                                    </p:animMotion>
                                  </p:childTnLst>
                                </p:cTn>
                              </p:par>
                              <p:par>
                                <p:cTn id="129" presetID="42" presetClass="path" presetSubtype="0" accel="50000" decel="50000" fill="hold" nodeType="withEffect">
                                  <p:stCondLst>
                                    <p:cond delay="1500"/>
                                  </p:stCondLst>
                                  <p:childTnLst>
                                    <p:animMotion origin="layout" path="M -1.75389E-6 -1.8611E-6 L -1.75389E-6 0.25012 " pathEditMode="relative" rAng="0" ptsTypes="AA">
                                      <p:cBhvr>
                                        <p:cTn id="130" dur="2000" fill="hold"/>
                                        <p:tgtEl>
                                          <p:spTgt spid="160"/>
                                        </p:tgtEl>
                                        <p:attrNameLst>
                                          <p:attrName>ppt_x</p:attrName>
                                          <p:attrName>ppt_y</p:attrName>
                                        </p:attrNameLst>
                                      </p:cBhvr>
                                      <p:rCtr x="0" y="12506"/>
                                    </p:animMotion>
                                  </p:childTnLst>
                                </p:cTn>
                              </p:par>
                              <p:par>
                                <p:cTn id="131" presetID="42" presetClass="path" presetSubtype="0" accel="50000" decel="50000" fill="hold" nodeType="withEffect">
                                  <p:stCondLst>
                                    <p:cond delay="1500"/>
                                  </p:stCondLst>
                                  <p:childTnLst>
                                    <p:animMotion origin="layout" path="M -2.17513E-6 -1.8611E-6 L -2.17513E-6 0.25012 " pathEditMode="relative" rAng="0" ptsTypes="AA">
                                      <p:cBhvr>
                                        <p:cTn id="132" dur="2000" fill="hold"/>
                                        <p:tgtEl>
                                          <p:spTgt spid="163"/>
                                        </p:tgtEl>
                                        <p:attrNameLst>
                                          <p:attrName>ppt_x</p:attrName>
                                          <p:attrName>ppt_y</p:attrName>
                                        </p:attrNameLst>
                                      </p:cBhvr>
                                      <p:rCtr x="0" y="12506"/>
                                    </p:animMotion>
                                  </p:childTnLst>
                                </p:cTn>
                              </p:par>
                              <p:par>
                                <p:cTn id="133" presetID="42" presetClass="path" presetSubtype="0" accel="50000" decel="50000" fill="hold" nodeType="withEffect">
                                  <p:stCondLst>
                                    <p:cond delay="1500"/>
                                  </p:stCondLst>
                                  <p:childTnLst>
                                    <p:animMotion origin="layout" path="M -3.78606E-6 3.84476E-6 L -3.78606E-6 0.25011 " pathEditMode="relative" rAng="0" ptsTypes="AA">
                                      <p:cBhvr>
                                        <p:cTn id="134" dur="2000" fill="hold"/>
                                        <p:tgtEl>
                                          <p:spTgt spid="166"/>
                                        </p:tgtEl>
                                        <p:attrNameLst>
                                          <p:attrName>ppt_x</p:attrName>
                                          <p:attrName>ppt_y</p:attrName>
                                        </p:attrNameLst>
                                      </p:cBhvr>
                                      <p:rCtr x="0" y="12506"/>
                                    </p:animMotion>
                                  </p:childTnLst>
                                </p:cTn>
                              </p:par>
                              <p:par>
                                <p:cTn id="135" presetID="42" presetClass="path" presetSubtype="0" accel="50000" decel="50000" fill="hold" nodeType="withEffect">
                                  <p:stCondLst>
                                    <p:cond delay="1500"/>
                                  </p:stCondLst>
                                  <p:childTnLst>
                                    <p:animMotion origin="layout" path="M -4.83023E-6 3.84476E-6 L -4.83023E-6 0.25011 " pathEditMode="relative" rAng="0" ptsTypes="AA">
                                      <p:cBhvr>
                                        <p:cTn id="136" dur="2000" fill="hold"/>
                                        <p:tgtEl>
                                          <p:spTgt spid="169"/>
                                        </p:tgtEl>
                                        <p:attrNameLst>
                                          <p:attrName>ppt_x</p:attrName>
                                          <p:attrName>ppt_y</p:attrName>
                                        </p:attrNameLst>
                                      </p:cBhvr>
                                      <p:rCtr x="0" y="12506"/>
                                    </p:animMotion>
                                  </p:childTnLst>
                                </p:cTn>
                              </p:par>
                              <p:par>
                                <p:cTn id="137" presetID="42" presetClass="path" presetSubtype="0" accel="50000" decel="50000" fill="hold" nodeType="withEffect">
                                  <p:stCondLst>
                                    <p:cond delay="1500"/>
                                  </p:stCondLst>
                                  <p:childTnLst>
                                    <p:animMotion origin="layout" path="M -1.02119E-8 2.06537E-6 L -1.02119E-8 0.25011 " pathEditMode="relative" rAng="0" ptsTypes="AA">
                                      <p:cBhvr>
                                        <p:cTn id="138" dur="2000" fill="hold"/>
                                        <p:tgtEl>
                                          <p:spTgt spid="172"/>
                                        </p:tgtEl>
                                        <p:attrNameLst>
                                          <p:attrName>ppt_x</p:attrName>
                                          <p:attrName>ppt_y</p:attrName>
                                        </p:attrNameLst>
                                      </p:cBhvr>
                                      <p:rCtr x="0" y="12506"/>
                                    </p:animMotion>
                                  </p:childTnLst>
                                </p:cTn>
                              </p:par>
                              <p:par>
                                <p:cTn id="139" presetID="42" presetClass="path" presetSubtype="0" accel="50000" decel="50000" fill="hold" nodeType="withEffect">
                                  <p:stCondLst>
                                    <p:cond delay="1500"/>
                                  </p:stCondLst>
                                  <p:childTnLst>
                                    <p:animMotion origin="layout" path="M 3.11718E-6 -2.92783E-6 L 3.11718E-6 0.25012 " pathEditMode="relative" rAng="0" ptsTypes="AA">
                                      <p:cBhvr>
                                        <p:cTn id="140" dur="2000" fill="hold"/>
                                        <p:tgtEl>
                                          <p:spTgt spid="175"/>
                                        </p:tgtEl>
                                        <p:attrNameLst>
                                          <p:attrName>ppt_x</p:attrName>
                                          <p:attrName>ppt_y</p:attrName>
                                        </p:attrNameLst>
                                      </p:cBhvr>
                                      <p:rCtr x="0" y="12506"/>
                                    </p:animMotion>
                                  </p:childTnLst>
                                </p:cTn>
                              </p:par>
                              <p:par>
                                <p:cTn id="141" presetID="42" presetClass="path" presetSubtype="0" accel="50000" decel="50000" fill="hold" nodeType="withEffect">
                                  <p:stCondLst>
                                    <p:cond delay="1500"/>
                                  </p:stCondLst>
                                  <p:childTnLst>
                                    <p:animMotion origin="layout" path="M 2.69594E-6 -2.92783E-6 L 2.69594E-6 0.25012 " pathEditMode="relative" rAng="0" ptsTypes="AA">
                                      <p:cBhvr>
                                        <p:cTn id="142" dur="2000" fill="hold"/>
                                        <p:tgtEl>
                                          <p:spTgt spid="178"/>
                                        </p:tgtEl>
                                        <p:attrNameLst>
                                          <p:attrName>ppt_x</p:attrName>
                                          <p:attrName>ppt_y</p:attrName>
                                        </p:attrNameLst>
                                      </p:cBhvr>
                                      <p:rCtr x="0" y="12506"/>
                                    </p:animMotion>
                                  </p:childTnLst>
                                </p:cTn>
                              </p:par>
                              <p:par>
                                <p:cTn id="143" presetID="42" presetClass="path" presetSubtype="0" accel="50000" decel="50000" fill="hold" nodeType="withEffect">
                                  <p:stCondLst>
                                    <p:cond delay="1500"/>
                                  </p:stCondLst>
                                  <p:childTnLst>
                                    <p:animMotion origin="layout" path="M 1.08501E-6 2.77803E-6 L 1.08501E-6 0.25011 " pathEditMode="relative" rAng="0" ptsTypes="AA">
                                      <p:cBhvr>
                                        <p:cTn id="144" dur="2000" fill="hold"/>
                                        <p:tgtEl>
                                          <p:spTgt spid="181"/>
                                        </p:tgtEl>
                                        <p:attrNameLst>
                                          <p:attrName>ppt_x</p:attrName>
                                          <p:attrName>ppt_y</p:attrName>
                                        </p:attrNameLst>
                                      </p:cBhvr>
                                      <p:rCtr x="0" y="12506"/>
                                    </p:animMotion>
                                  </p:childTnLst>
                                </p:cTn>
                              </p:par>
                              <p:par>
                                <p:cTn id="145" presetID="42" presetClass="path" presetSubtype="0" accel="50000" decel="50000" fill="hold" nodeType="withEffect">
                                  <p:stCondLst>
                                    <p:cond delay="1500"/>
                                  </p:stCondLst>
                                  <p:childTnLst>
                                    <p:animMotion origin="layout" path="M -2.31044E-6 2.77803E-6 L -2.31044E-6 0.25011 " pathEditMode="relative" rAng="0" ptsTypes="AA">
                                      <p:cBhvr>
                                        <p:cTn id="146" dur="2000" fill="hold"/>
                                        <p:tgtEl>
                                          <p:spTgt spid="184"/>
                                        </p:tgtEl>
                                        <p:attrNameLst>
                                          <p:attrName>ppt_x</p:attrName>
                                          <p:attrName>ppt_y</p:attrName>
                                        </p:attrNameLst>
                                      </p:cBhvr>
                                      <p:rCtr x="0" y="12506"/>
                                    </p:animMotion>
                                  </p:childTnLst>
                                </p:cTn>
                              </p:par>
                              <p:par>
                                <p:cTn id="147" presetID="42" presetClass="path" presetSubtype="0" accel="50000" decel="50000" fill="hold" nodeType="withEffect">
                                  <p:stCondLst>
                                    <p:cond delay="1500"/>
                                  </p:stCondLst>
                                  <p:childTnLst>
                                    <p:animMotion origin="layout" path="M 4.86086E-6 9.98638E-7 L 4.86086E-6 0.25011 " pathEditMode="relative" rAng="0" ptsTypes="AA">
                                      <p:cBhvr>
                                        <p:cTn id="148" dur="2000" fill="hold"/>
                                        <p:tgtEl>
                                          <p:spTgt spid="187"/>
                                        </p:tgtEl>
                                        <p:attrNameLst>
                                          <p:attrName>ppt_x</p:attrName>
                                          <p:attrName>ppt_y</p:attrName>
                                        </p:attrNameLst>
                                      </p:cBhvr>
                                      <p:rCtr x="0" y="12506"/>
                                    </p:animMotion>
                                  </p:childTnLst>
                                </p:cTn>
                              </p:par>
                              <p:par>
                                <p:cTn id="149" presetID="42" presetClass="path" presetSubtype="0" accel="50000" decel="50000" fill="hold" nodeType="withEffect">
                                  <p:stCondLst>
                                    <p:cond delay="1500"/>
                                  </p:stCondLst>
                                  <p:childTnLst>
                                    <p:animMotion origin="layout" path="M 4.50345E-6 1.34362E-6 L 4.50345E-6 0.25011 " pathEditMode="relative" rAng="0" ptsTypes="AA">
                                      <p:cBhvr>
                                        <p:cTn id="150" dur="2000" fill="hold"/>
                                        <p:tgtEl>
                                          <p:spTgt spid="190"/>
                                        </p:tgtEl>
                                        <p:attrNameLst>
                                          <p:attrName>ppt_x</p:attrName>
                                          <p:attrName>ppt_y</p:attrName>
                                        </p:attrNameLst>
                                      </p:cBhvr>
                                      <p:rCtr x="0" y="12506"/>
                                    </p:animMotion>
                                  </p:childTnLst>
                                </p:cTn>
                              </p:par>
                              <p:par>
                                <p:cTn id="151" presetID="42" presetClass="path" presetSubtype="0" accel="50000" decel="50000" fill="hold" nodeType="withEffect">
                                  <p:stCondLst>
                                    <p:cond delay="1500"/>
                                  </p:stCondLst>
                                  <p:childTnLst>
                                    <p:animMotion origin="layout" path="M 4.08221E-6 1.34362E-6 L 4.08221E-6 0.25011 " pathEditMode="relative" rAng="0" ptsTypes="AA">
                                      <p:cBhvr>
                                        <p:cTn id="152" dur="2000" fill="hold"/>
                                        <p:tgtEl>
                                          <p:spTgt spid="193"/>
                                        </p:tgtEl>
                                        <p:attrNameLst>
                                          <p:attrName>ppt_x</p:attrName>
                                          <p:attrName>ppt_y</p:attrName>
                                        </p:attrNameLst>
                                      </p:cBhvr>
                                      <p:rCtr x="0" y="12506"/>
                                    </p:animMotion>
                                  </p:childTnLst>
                                </p:cTn>
                              </p:par>
                              <p:par>
                                <p:cTn id="153" presetID="42" presetClass="path" presetSubtype="0" accel="50000" decel="50000" fill="hold" nodeType="withEffect">
                                  <p:stCondLst>
                                    <p:cond delay="1500"/>
                                  </p:stCondLst>
                                  <p:childTnLst>
                                    <p:animMotion origin="layout" path="M 2.47128E-6 -2.95052E-6 L 2.47128E-6 0.25012 " pathEditMode="relative" rAng="0" ptsTypes="AA">
                                      <p:cBhvr>
                                        <p:cTn id="154" dur="2000" fill="hold"/>
                                        <p:tgtEl>
                                          <p:spTgt spid="196"/>
                                        </p:tgtEl>
                                        <p:attrNameLst>
                                          <p:attrName>ppt_x</p:attrName>
                                          <p:attrName>ppt_y</p:attrName>
                                        </p:attrNameLst>
                                      </p:cBhvr>
                                      <p:rCtr x="0" y="12506"/>
                                    </p:animMotion>
                                  </p:childTnLst>
                                </p:cTn>
                              </p:par>
                              <p:par>
                                <p:cTn id="155" presetID="42" presetClass="path" presetSubtype="0" accel="50000" decel="50000" fill="hold" nodeType="withEffect">
                                  <p:stCondLst>
                                    <p:cond delay="1500"/>
                                  </p:stCondLst>
                                  <p:childTnLst>
                                    <p:animMotion origin="layout" path="M -9.24177E-7 -2.95052E-6 L -9.24177E-7 0.25012 " pathEditMode="relative" rAng="0" ptsTypes="AA">
                                      <p:cBhvr>
                                        <p:cTn id="156" dur="2000" fill="hold"/>
                                        <p:tgtEl>
                                          <p:spTgt spid="199"/>
                                        </p:tgtEl>
                                        <p:attrNameLst>
                                          <p:attrName>ppt_x</p:attrName>
                                          <p:attrName>ppt_y</p:attrName>
                                        </p:attrNameLst>
                                      </p:cBhvr>
                                      <p:rCtr x="0" y="12506"/>
                                    </p:animMotion>
                                  </p:childTnLst>
                                </p:cTn>
                              </p:par>
                              <p:par>
                                <p:cTn id="157" presetID="42" presetClass="path" presetSubtype="0" accel="50000" decel="50000" fill="hold" nodeType="withEffect">
                                  <p:stCondLst>
                                    <p:cond delay="1500"/>
                                  </p:stCondLst>
                                  <p:childTnLst>
                                    <p:animMotion origin="layout" path="M -3.75287E-6 -4.72991E-6 L -3.75287E-6 0.25012 " pathEditMode="relative" rAng="0" ptsTypes="AA">
                                      <p:cBhvr>
                                        <p:cTn id="158" dur="2000" fill="hold"/>
                                        <p:tgtEl>
                                          <p:spTgt spid="202"/>
                                        </p:tgtEl>
                                        <p:attrNameLst>
                                          <p:attrName>ppt_x</p:attrName>
                                          <p:attrName>ppt_y</p:attrName>
                                        </p:attrNameLst>
                                      </p:cBhvr>
                                      <p:rCtr x="0" y="12506"/>
                                    </p:animMotion>
                                  </p:childTnLst>
                                </p:cTn>
                              </p:par>
                            </p:childTnLst>
                          </p:cTn>
                        </p:par>
                      </p:childTnLst>
                    </p:cTn>
                  </p:par>
                  <p:par>
                    <p:cTn id="159" fill="hold">
                      <p:stCondLst>
                        <p:cond delay="indefinite"/>
                      </p:stCondLst>
                      <p:childTnLst>
                        <p:par>
                          <p:cTn id="160" fill="hold">
                            <p:stCondLst>
                              <p:cond delay="0"/>
                            </p:stCondLst>
                            <p:childTnLst>
                              <p:par>
                                <p:cTn id="161" presetID="42" presetClass="path" presetSubtype="0" accel="50000" decel="50000" fill="hold" nodeType="clickEffect">
                                  <p:stCondLst>
                                    <p:cond delay="0"/>
                                  </p:stCondLst>
                                  <p:childTnLst>
                                    <p:animMotion origin="layout" path="M -1.01353E-6 4.72084E-7 L 1.29602 -0.05878 " pathEditMode="relative" rAng="0" ptsTypes="AA">
                                      <p:cBhvr>
                                        <p:cTn id="162" dur="2000" fill="hold"/>
                                        <p:tgtEl>
                                          <p:spTgt spid="20"/>
                                        </p:tgtEl>
                                        <p:attrNameLst>
                                          <p:attrName>ppt_x</p:attrName>
                                          <p:attrName>ppt_y</p:attrName>
                                        </p:attrNameLst>
                                      </p:cBhvr>
                                      <p:rCtr x="64794" y="-2951"/>
                                    </p:animMotion>
                                  </p:childTnLst>
                                </p:cTn>
                              </p:par>
                              <p:par>
                                <p:cTn id="163" presetID="1" presetClass="entr" presetSubtype="0" fill="hold" nodeType="withEffect">
                                  <p:stCondLst>
                                    <p:cond delay="1100"/>
                                  </p:stCondLst>
                                  <p:childTnLst>
                                    <p:set>
                                      <p:cBhvr>
                                        <p:cTn id="164" dur="1" fill="hold">
                                          <p:stCondLst>
                                            <p:cond delay="0"/>
                                          </p:stCondLst>
                                        </p:cTn>
                                        <p:tgtEl>
                                          <p:spTgt spid="2050"/>
                                        </p:tgtEl>
                                        <p:attrNameLst>
                                          <p:attrName>style.visibility</p:attrName>
                                        </p:attrNameLst>
                                      </p:cBhvr>
                                      <p:to>
                                        <p:strVal val="visible"/>
                                      </p:to>
                                    </p:set>
                                  </p:childTnLst>
                                </p:cTn>
                              </p:par>
                              <p:par>
                                <p:cTn id="165" presetID="0" presetClass="path" presetSubtype="0" accel="50000" decel="50000" fill="hold" nodeType="withEffect">
                                  <p:stCondLst>
                                    <p:cond delay="900"/>
                                  </p:stCondLst>
                                  <p:childTnLst>
                                    <p:animMotion origin="layout" path="M -1.90962E-6 -3.1094E-6 L -1.90962E-6 -3.1094E-6 C 0.08744 0.01771 0.07468 0.37563 0.11208 0.56355 " pathEditMode="relative" rAng="0" ptsTypes="AAA">
                                      <p:cBhvr>
                                        <p:cTn id="166" dur="2000" fill="hold"/>
                                        <p:tgtEl>
                                          <p:spTgt spid="2050"/>
                                        </p:tgtEl>
                                        <p:attrNameLst>
                                          <p:attrName>ppt_x</p:attrName>
                                          <p:attrName>ppt_y</p:attrName>
                                        </p:attrNameLst>
                                      </p:cBhvr>
                                      <p:rCtr x="5604" y="28166"/>
                                    </p:animMotion>
                                  </p:childTnLst>
                                </p:cTn>
                              </p:par>
                            </p:childTnLst>
                          </p:cTn>
                        </p:par>
                        <p:par>
                          <p:cTn id="167" fill="hold">
                            <p:stCondLst>
                              <p:cond delay="2900"/>
                            </p:stCondLst>
                            <p:childTnLst>
                              <p:par>
                                <p:cTn id="168" presetID="53" presetClass="entr" presetSubtype="16" fill="hold" nodeType="afterEffect">
                                  <p:stCondLst>
                                    <p:cond delay="0"/>
                                  </p:stCondLst>
                                  <p:childTnLst>
                                    <p:set>
                                      <p:cBhvr>
                                        <p:cTn id="169" dur="1" fill="hold">
                                          <p:stCondLst>
                                            <p:cond delay="0"/>
                                          </p:stCondLst>
                                        </p:cTn>
                                        <p:tgtEl>
                                          <p:spTgt spid="3074"/>
                                        </p:tgtEl>
                                        <p:attrNameLst>
                                          <p:attrName>style.visibility</p:attrName>
                                        </p:attrNameLst>
                                      </p:cBhvr>
                                      <p:to>
                                        <p:strVal val="visible"/>
                                      </p:to>
                                    </p:set>
                                    <p:anim calcmode="lin" valueType="num">
                                      <p:cBhvr>
                                        <p:cTn id="170" dur="500" fill="hold"/>
                                        <p:tgtEl>
                                          <p:spTgt spid="3074"/>
                                        </p:tgtEl>
                                        <p:attrNameLst>
                                          <p:attrName>ppt_w</p:attrName>
                                        </p:attrNameLst>
                                      </p:cBhvr>
                                      <p:tavLst>
                                        <p:tav tm="0">
                                          <p:val>
                                            <p:fltVal val="0"/>
                                          </p:val>
                                        </p:tav>
                                        <p:tav tm="100000">
                                          <p:val>
                                            <p:strVal val="#ppt_w"/>
                                          </p:val>
                                        </p:tav>
                                      </p:tavLst>
                                    </p:anim>
                                    <p:anim calcmode="lin" valueType="num">
                                      <p:cBhvr>
                                        <p:cTn id="171" dur="500" fill="hold"/>
                                        <p:tgtEl>
                                          <p:spTgt spid="3074"/>
                                        </p:tgtEl>
                                        <p:attrNameLst>
                                          <p:attrName>ppt_h</p:attrName>
                                        </p:attrNameLst>
                                      </p:cBhvr>
                                      <p:tavLst>
                                        <p:tav tm="0">
                                          <p:val>
                                            <p:fltVal val="0"/>
                                          </p:val>
                                        </p:tav>
                                        <p:tav tm="100000">
                                          <p:val>
                                            <p:strVal val="#ppt_h"/>
                                          </p:val>
                                        </p:tav>
                                      </p:tavLst>
                                    </p:anim>
                                    <p:animEffect transition="in" filter="fade">
                                      <p:cBhvr>
                                        <p:cTn id="172" dur="500"/>
                                        <p:tgtEl>
                                          <p:spTgt spid="3074"/>
                                        </p:tgtEl>
                                      </p:cBhvr>
                                    </p:animEffect>
                                  </p:childTnLst>
                                </p:cTn>
                              </p:par>
                              <p:par>
                                <p:cTn id="173" presetID="1" presetClass="exit" presetSubtype="0" fill="hold" nodeType="withEffect">
                                  <p:stCondLst>
                                    <p:cond delay="0"/>
                                  </p:stCondLst>
                                  <p:childTnLst>
                                    <p:set>
                                      <p:cBhvr>
                                        <p:cTn id="174" dur="1" fill="hold">
                                          <p:stCondLst>
                                            <p:cond delay="0"/>
                                          </p:stCondLst>
                                        </p:cTn>
                                        <p:tgtEl>
                                          <p:spTgt spid="2050"/>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3074"/>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87"/>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85"/>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5" grpId="0" animBg="1"/>
      <p:bldP spid="15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5070619"/>
          </a:xfrm>
        </p:spPr>
        <p:txBody>
          <a:bodyPr vert="horz" wrap="square" lIns="146304" tIns="91440" rIns="146304" bIns="91440" rtlCol="0" anchor="t">
            <a:spAutoFit/>
          </a:bodyPr>
          <a:lstStyle/>
          <a:p>
            <a:pPr lvl="1">
              <a:lnSpc>
                <a:spcPct val="100000"/>
              </a:lnSpc>
              <a:spcBef>
                <a:spcPts val="384"/>
              </a:spcBef>
            </a:pPr>
            <a:r>
              <a:rPr lang="en-US" sz="1800" b="1">
                <a:cs typeface="Segoe UI"/>
              </a:rPr>
              <a:t>New v5.4 with:</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upgrading SPFx projects to v1.15.0</a:t>
            </a:r>
          </a:p>
          <a:p>
            <a:pPr marL="285750" lvl="1" indent="-285750">
              <a:lnSpc>
                <a:spcPct val="100000"/>
              </a:lnSpc>
              <a:spcBef>
                <a:spcPts val="384"/>
              </a:spcBef>
              <a:buFont typeface="Arial,Sans-Serif" panose="020B0604020202020204" pitchFamily="34" charset="0"/>
              <a:buChar char="•"/>
            </a:pPr>
            <a:r>
              <a:rPr lang="en-US" sz="1600">
                <a:ea typeface="+mn-lt"/>
                <a:cs typeface="+mn-lt"/>
              </a:rPr>
              <a:t>Removing Planner tasks and adding task checklist items</a:t>
            </a:r>
            <a:endParaRPr lang="en-US"/>
          </a:p>
          <a:p>
            <a:pPr marL="285750" lvl="1" indent="-285750">
              <a:lnSpc>
                <a:spcPct val="100000"/>
              </a:lnSpc>
              <a:spcBef>
                <a:spcPts val="384"/>
              </a:spcBef>
              <a:buFont typeface="Arial,Sans-Serif" panose="020B0604020202020204" pitchFamily="34" charset="0"/>
              <a:buChar char="•"/>
            </a:pPr>
            <a:r>
              <a:rPr lang="en-US" sz="1600">
                <a:cs typeface="Segoe UI"/>
              </a:rPr>
              <a:t>Simplified working with Planner buckets</a:t>
            </a:r>
          </a:p>
          <a:p>
            <a:pPr marL="285750" lvl="1" indent="-285750">
              <a:lnSpc>
                <a:spcPct val="100000"/>
              </a:lnSpc>
              <a:spcBef>
                <a:spcPts val="384"/>
              </a:spcBef>
              <a:buFont typeface="Arial,Sans-Serif" panose="020B0604020202020204" pitchFamily="34" charset="0"/>
              <a:buChar char="•"/>
            </a:pPr>
            <a:r>
              <a:rPr lang="en-US" sz="1600">
                <a:cs typeface="Segoe UI"/>
              </a:rPr>
              <a:t>Improved retrieving list- and site columns</a:t>
            </a:r>
          </a:p>
          <a:p>
            <a:pPr marL="285750" lvl="1" indent="-285750">
              <a:lnSpc>
                <a:spcPct val="100000"/>
              </a:lnSpc>
              <a:spcBef>
                <a:spcPts val="384"/>
              </a:spcBef>
              <a:buFont typeface="Arial,Sans-Serif" panose="020B0604020202020204" pitchFamily="34" charset="0"/>
              <a:buChar char="•"/>
            </a:pPr>
            <a:r>
              <a:rPr lang="en-US" sz="1600">
                <a:cs typeface="Segoe UI"/>
              </a:rPr>
              <a:t>Removing role definitions in SharePoint sites</a:t>
            </a:r>
          </a:p>
          <a:p>
            <a:pPr marL="285750" lvl="1" indent="-285750">
              <a:lnSpc>
                <a:spcPct val="100000"/>
              </a:lnSpc>
              <a:spcBef>
                <a:spcPts val="384"/>
              </a:spcBef>
              <a:buFont typeface="Arial,Sans-Serif" panose="020B0604020202020204" pitchFamily="34" charset="0"/>
              <a:buChar char="•"/>
            </a:pPr>
            <a:r>
              <a:rPr lang="en-US" sz="1600">
                <a:cs typeface="Segoe UI"/>
              </a:rPr>
              <a:t>Retrieving information about event receivers</a:t>
            </a:r>
          </a:p>
          <a:p>
            <a:pPr marL="285750" lvl="1" indent="-285750">
              <a:lnSpc>
                <a:spcPct val="100000"/>
              </a:lnSpc>
              <a:spcBef>
                <a:spcPts val="384"/>
              </a:spcBef>
              <a:buFont typeface="Arial,Sans-Serif" panose="020B0604020202020204" pitchFamily="34" charset="0"/>
              <a:buChar char="•"/>
            </a:pPr>
            <a:r>
              <a:rPr lang="en-US" sz="1600">
                <a:cs typeface="Segoe UI"/>
              </a:rPr>
              <a:t>Support for creating list views using a query</a:t>
            </a:r>
          </a:p>
          <a:p>
            <a:pPr marL="285750" lvl="1" indent="-285750">
              <a:lnSpc>
                <a:spcPct val="100000"/>
              </a:lnSpc>
              <a:spcBef>
                <a:spcPts val="384"/>
              </a:spcBef>
              <a:buFont typeface="Arial,Sans-Serif" panose="020B0604020202020204" pitchFamily="34" charset="0"/>
              <a:buChar char="•"/>
            </a:pPr>
            <a:r>
              <a:rPr lang="en-US" sz="1600">
                <a:cs typeface="Segoe UI"/>
              </a:rPr>
              <a:t>...and more!</a:t>
            </a:r>
          </a:p>
          <a:p>
            <a:pPr lvl="1">
              <a:lnSpc>
                <a:spcPct val="100000"/>
              </a:lnSpc>
              <a:spcBef>
                <a:spcPts val="384"/>
              </a:spcBef>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v5.4:</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a:t>
            </a:r>
            <a:r>
              <a:rPr lang="en-US" sz="1600" err="1">
                <a:gradFill>
                  <a:gsLst>
                    <a:gs pos="1250">
                      <a:schemeClr val="tx1"/>
                    </a:gs>
                    <a:gs pos="100000">
                      <a:schemeClr val="tx1"/>
                    </a:gs>
                  </a:gsLst>
                  <a:lin ang="5400000" scaled="0"/>
                </a:gradFill>
                <a:latin typeface="+mn-lt"/>
                <a:cs typeface="Segoe UI"/>
              </a:rPr>
              <a:t>pnp</a:t>
            </a:r>
            <a:r>
              <a:rPr lang="en-US" sz="1600">
                <a:gradFill>
                  <a:gsLst>
                    <a:gs pos="1250">
                      <a:schemeClr val="tx1"/>
                    </a:gs>
                    <a:gs pos="100000">
                      <a:schemeClr val="tx1"/>
                    </a:gs>
                  </a:gsLst>
                  <a:lin ang="5400000" scaled="0"/>
                </a:gradFill>
                <a:latin typeface="+mn-lt"/>
                <a:cs typeface="Segoe UI"/>
              </a:rPr>
              <a:t>/cli-microsoft365@</a:t>
            </a:r>
            <a:r>
              <a:rPr lang="en-US" sz="1600">
                <a:cs typeface="Segoe UI"/>
              </a:rPr>
              <a:t>latest</a:t>
            </a:r>
            <a:endParaRPr lang="en-US" sz="1600">
              <a:latin typeface="Segoe UI"/>
              <a:cs typeface="Segoe UI"/>
            </a:endParaRPr>
          </a:p>
          <a:p>
            <a:pPr>
              <a:lnSpc>
                <a:spcPct val="100000"/>
              </a:lnSpc>
              <a:spcBef>
                <a:spcPts val="384"/>
              </a:spcBef>
            </a:pPr>
            <a:r>
              <a:rPr lang="en-US" sz="1600">
                <a:latin typeface="Segoe UI"/>
                <a:cs typeface="Segoe UI"/>
              </a:rPr>
              <a:t>docker run --rm –it m365pnp/cli-microsoft365:latest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a:t>
            </a:r>
            <a:r>
              <a:rPr lang="en-US" sz="1600" err="1">
                <a:ea typeface="+mn-lt"/>
                <a:cs typeface="+mn-lt"/>
              </a:rPr>
              <a:t>pnp.github.io</a:t>
            </a:r>
            <a:r>
              <a:rPr lang="en-US" sz="1600">
                <a:ea typeface="+mn-lt"/>
                <a:cs typeface="+mn-lt"/>
              </a:rPr>
              <a:t>/cli-microsoft365/about/release-notes/#v540</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119717" y="5533079"/>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@climicrosoft365 #CLIMicrosoft365 on Twitter</a:t>
            </a:r>
          </a:p>
          <a:p>
            <a:pPr>
              <a:lnSpc>
                <a:spcPct val="90000"/>
              </a:lnSpc>
              <a:spcAft>
                <a:spcPts val="600"/>
              </a:spcAft>
            </a:pPr>
            <a:r>
              <a:rPr lang="en-US">
                <a:solidFill>
                  <a:schemeClr val="tx2"/>
                </a:solidFill>
              </a:rPr>
              <a:t>📖 </a:t>
            </a:r>
            <a:r>
              <a:rPr lang="en-US" err="1">
                <a:solidFill>
                  <a:schemeClr val="tx2"/>
                </a:solidFill>
              </a:rPr>
              <a:t>aka.ms</a:t>
            </a:r>
            <a:r>
              <a:rPr lang="en-US">
                <a:solidFill>
                  <a:schemeClr val="tx2"/>
                </a:solidFill>
              </a:rPr>
              <a:t>/cli-m365</a:t>
            </a:r>
            <a:endParaRPr lang="en-US">
              <a:solidFill>
                <a:schemeClr val="tx2"/>
              </a:solidFill>
              <a:cs typeface="Segoe UI"/>
            </a:endParaRPr>
          </a:p>
          <a:p>
            <a:r>
              <a:rPr lang="en-US">
                <a:ea typeface="+mn-lt"/>
                <a:cs typeface="+mn-lt"/>
              </a:rPr>
              <a:t>🗣 </a:t>
            </a:r>
            <a:r>
              <a:rPr lang="en-US" err="1">
                <a:ea typeface="+mn-lt"/>
                <a:cs typeface="+mn-lt"/>
              </a:rPr>
              <a:t>github.com</a:t>
            </a:r>
            <a:r>
              <a:rPr lang="en-US">
                <a:ea typeface="+mn-lt"/>
                <a:cs typeface="+mn-lt"/>
              </a:rPr>
              <a:t>/</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6121791" y="1343965"/>
            <a:ext cx="5498165" cy="4081542"/>
          </a:xfrm>
          <a:prstGeom prst="rect">
            <a:avLst/>
          </a:prstGeom>
        </p:spPr>
      </p:pic>
    </p:spTree>
    <p:extLst>
      <p:ext uri="{BB962C8B-B14F-4D97-AF65-F5344CB8AC3E}">
        <p14:creationId xmlns:p14="http://schemas.microsoft.com/office/powerpoint/2010/main" val="22533654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5892683" cy="3939540"/>
          </a:xfrm>
        </p:spPr>
        <p:txBody>
          <a:bodyPr vert="horz" wrap="square" lIns="146304" tIns="91440" rIns="146304" bIns="91440" rtlCol="0" anchor="t">
            <a:spAutoFit/>
          </a:bodyPr>
          <a:lstStyle/>
          <a:p>
            <a:pPr lvl="1">
              <a:lnSpc>
                <a:spcPct val="100000"/>
              </a:lnSpc>
              <a:spcBef>
                <a:spcPts val="384"/>
              </a:spcBef>
            </a:pPr>
            <a:r>
              <a:rPr lang="en-US" sz="1600" b="1" dirty="0">
                <a:gradFill>
                  <a:gsLst>
                    <a:gs pos="1250">
                      <a:schemeClr val="tx1"/>
                    </a:gs>
                    <a:gs pos="100000">
                      <a:schemeClr val="tx1"/>
                    </a:gs>
                  </a:gsLst>
                  <a:lin ang="5400000" scaled="0"/>
                </a:gradFill>
                <a:latin typeface="+mn-lt"/>
                <a:cs typeface="Segoe UI"/>
              </a:rPr>
              <a:t>React Controls </a:t>
            </a:r>
            <a:r>
              <a:rPr lang="en-US" sz="1600" b="1" dirty="0">
                <a:cs typeface="Segoe UI"/>
              </a:rPr>
              <a:t>– 3.8.1</a:t>
            </a:r>
            <a:endParaRPr lang="en-US" sz="1600" b="1" dirty="0">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200" dirty="0">
                <a:cs typeface="Segoe UI"/>
              </a:rPr>
              <a:t>Fix: </a:t>
            </a:r>
            <a:r>
              <a:rPr lang="en-US" sz="1200" dirty="0" err="1">
                <a:cs typeface="Segoe UI"/>
              </a:rPr>
              <a:t>LivePersona</a:t>
            </a:r>
            <a:r>
              <a:rPr lang="en-US" sz="1200" dirty="0">
                <a:cs typeface="Segoe UI"/>
              </a:rPr>
              <a:t> not showing card on hover</a:t>
            </a:r>
            <a:endParaRPr lang="en-US" dirty="0">
              <a:cs typeface="Segoe UI"/>
            </a:endParaRPr>
          </a:p>
          <a:p>
            <a:pPr lvl="1">
              <a:lnSpc>
                <a:spcPct val="100000"/>
              </a:lnSpc>
              <a:spcBef>
                <a:spcPts val="384"/>
              </a:spcBef>
            </a:pPr>
            <a:r>
              <a:rPr lang="en-US" sz="1200" dirty="0">
                <a:cs typeface="Segoe UI"/>
              </a:rPr>
              <a:t>Release notes: </a:t>
            </a:r>
            <a:r>
              <a:rPr lang="en-US" sz="1200" dirty="0">
                <a:cs typeface="Segoe UI"/>
                <a:hlinkClick r:id="rId3"/>
              </a:rPr>
              <a:t>https://pnp.github.io/sp-dev-fx-controls-react/about/release-notes/</a:t>
            </a:r>
            <a:endParaRPr lang="en-US" sz="1200" dirty="0">
              <a:ea typeface="+mn-lt"/>
              <a:cs typeface="+mn-lt"/>
            </a:endParaRPr>
          </a:p>
          <a:p>
            <a:pPr lvl="1">
              <a:lnSpc>
                <a:spcPct val="100000"/>
              </a:lnSpc>
              <a:spcBef>
                <a:spcPts val="384"/>
              </a:spcBef>
            </a:pPr>
            <a:r>
              <a:rPr lang="en-US" sz="1600" b="1" dirty="0">
                <a:cs typeface="Segoe UI"/>
              </a:rPr>
              <a:t>React Property Controls – 3.7.0</a:t>
            </a:r>
          </a:p>
          <a:p>
            <a:pPr marL="513715" lvl="2" indent="-285750">
              <a:lnSpc>
                <a:spcPct val="100000"/>
              </a:lnSpc>
              <a:spcBef>
                <a:spcPts val="384"/>
              </a:spcBef>
              <a:buFont typeface="Arial,Sans-Serif" panose="020B0604020202020204" pitchFamily="34" charset="0"/>
              <a:buChar char="•"/>
            </a:pPr>
            <a:r>
              <a:rPr lang="en-US" sz="1200" dirty="0" err="1">
                <a:solidFill>
                  <a:srgbClr val="2F2F2F"/>
                </a:solidFill>
                <a:ea typeface="+mn-lt"/>
                <a:cs typeface="+mn-lt"/>
              </a:rPr>
              <a:t>PropertyFieldListPicker</a:t>
            </a:r>
            <a:r>
              <a:rPr lang="en-US" sz="1200" dirty="0">
                <a:solidFill>
                  <a:srgbClr val="2F2F2F"/>
                </a:solidFill>
                <a:ea typeface="+mn-lt"/>
                <a:cs typeface="+mn-lt"/>
              </a:rPr>
              <a:t>: ability to provide content type id</a:t>
            </a:r>
          </a:p>
          <a:p>
            <a:pPr marL="513715" lvl="2" indent="-285750">
              <a:lnSpc>
                <a:spcPct val="100000"/>
              </a:lnSpc>
              <a:spcBef>
                <a:spcPts val="384"/>
              </a:spcBef>
              <a:buFont typeface="Arial,Sans-Serif" panose="020B0604020202020204" pitchFamily="34" charset="0"/>
              <a:buChar char="•"/>
            </a:pPr>
            <a:r>
              <a:rPr lang="en-US" sz="1200" dirty="0" err="1">
                <a:solidFill>
                  <a:srgbClr val="2F2F2F"/>
                </a:solidFill>
                <a:ea typeface="+mn-lt"/>
                <a:cs typeface="+mn-lt"/>
              </a:rPr>
              <a:t>PropertyFieldColorPicker</a:t>
            </a:r>
            <a:r>
              <a:rPr lang="en-US" sz="1200" dirty="0">
                <a:solidFill>
                  <a:srgbClr val="2F2F2F"/>
                </a:solidFill>
                <a:ea typeface="+mn-lt"/>
                <a:cs typeface="+mn-lt"/>
              </a:rPr>
              <a:t>: provide preview of the selected color</a:t>
            </a:r>
          </a:p>
          <a:p>
            <a:pPr lvl="1">
              <a:lnSpc>
                <a:spcPct val="100000"/>
              </a:lnSpc>
              <a:spcBef>
                <a:spcPts val="384"/>
              </a:spcBef>
            </a:pPr>
            <a:r>
              <a:rPr lang="en-US" sz="1200" dirty="0">
                <a:ea typeface="+mn-lt"/>
                <a:cs typeface="+mn-lt"/>
              </a:rPr>
              <a:t>Release notes: </a:t>
            </a:r>
            <a:r>
              <a:rPr lang="en-US" sz="1200" dirty="0">
                <a:ea typeface="+mn-lt"/>
                <a:cs typeface="+mn-lt"/>
                <a:hlinkClick r:id="rId4"/>
              </a:rPr>
              <a:t>https://pnp.github.io/sp-dev-fx-property-controls/about/release-notes/</a:t>
            </a:r>
            <a:endParaRPr lang="en-US" sz="1200" dirty="0">
              <a:ea typeface="+mn-lt"/>
              <a:cs typeface="+mn-lt"/>
            </a:endParaRPr>
          </a:p>
          <a:p>
            <a:pPr lvl="1"/>
            <a:endParaRPr lang="en-US" sz="1200" dirty="0">
              <a:ea typeface="+mn-lt"/>
              <a:cs typeface="+mn-lt"/>
            </a:endParaRPr>
          </a:p>
          <a:p>
            <a:pPr lvl="1"/>
            <a:r>
              <a:rPr lang="en-US" sz="1200" dirty="0">
                <a:ea typeface="+mn-lt"/>
                <a:cs typeface="+mn-lt"/>
              </a:rPr>
              <a:t>Special thanks to our contributors: Alexander </a:t>
            </a:r>
            <a:r>
              <a:rPr lang="en-US" sz="1200" dirty="0" err="1">
                <a:ea typeface="+mn-lt"/>
                <a:cs typeface="+mn-lt"/>
              </a:rPr>
              <a:t>Kleshcheov</a:t>
            </a:r>
            <a:r>
              <a:rPr lang="en-US" sz="1200" dirty="0">
                <a:ea typeface="+mn-lt"/>
                <a:cs typeface="+mn-lt"/>
              </a:rPr>
              <a:t>, Andreas </a:t>
            </a:r>
            <a:r>
              <a:rPr lang="en-US" sz="1200" dirty="0" err="1">
                <a:ea typeface="+mn-lt"/>
                <a:cs typeface="+mn-lt"/>
              </a:rPr>
              <a:t>Omayrat</a:t>
            </a:r>
            <a:r>
              <a:rPr lang="en-US" sz="1200" dirty="0">
                <a:ea typeface="+mn-lt"/>
                <a:cs typeface="+mn-lt"/>
              </a:rPr>
              <a:t>, </a:t>
            </a:r>
            <a:r>
              <a:rPr lang="en-US" sz="1200" dirty="0" err="1">
                <a:ea typeface="+mn-lt"/>
                <a:cs typeface="+mn-lt"/>
              </a:rPr>
              <a:t>brianpmccullough</a:t>
            </a:r>
            <a:r>
              <a:rPr lang="en-US" sz="1200" dirty="0">
                <a:ea typeface="+mn-lt"/>
                <a:cs typeface="+mn-lt"/>
              </a:rPr>
              <a:t>, Christophe Humbert, Fabio </a:t>
            </a:r>
            <a:r>
              <a:rPr lang="en-US" sz="1200" dirty="0" err="1">
                <a:ea typeface="+mn-lt"/>
                <a:cs typeface="+mn-lt"/>
              </a:rPr>
              <a:t>Franzini</a:t>
            </a:r>
            <a:r>
              <a:rPr lang="en-US" sz="1200" dirty="0">
                <a:ea typeface="+mn-lt"/>
                <a:cs typeface="+mn-lt"/>
              </a:rPr>
              <a:t>, Gautam </a:t>
            </a:r>
            <a:r>
              <a:rPr lang="en-US" sz="1200" dirty="0" err="1">
                <a:ea typeface="+mn-lt"/>
                <a:cs typeface="+mn-lt"/>
              </a:rPr>
              <a:t>Sheth</a:t>
            </a:r>
            <a:r>
              <a:rPr lang="en-US" sz="1200" dirty="0">
                <a:ea typeface="+mn-lt"/>
                <a:cs typeface="+mn-lt"/>
              </a:rPr>
              <a:t>, Joel Lopes, Milan </a:t>
            </a:r>
            <a:r>
              <a:rPr lang="en-US" sz="1200" dirty="0" err="1">
                <a:ea typeface="+mn-lt"/>
                <a:cs typeface="+mn-lt"/>
              </a:rPr>
              <a:t>Holemans</a:t>
            </a:r>
            <a:r>
              <a:rPr lang="en-US" sz="1200" dirty="0">
                <a:ea typeface="+mn-lt"/>
                <a:cs typeface="+mn-lt"/>
              </a:rPr>
              <a:t>, </a:t>
            </a:r>
            <a:r>
              <a:rPr lang="en-US" sz="1200" dirty="0" err="1">
                <a:ea typeface="+mn-lt"/>
                <a:cs typeface="+mn-lt"/>
              </a:rPr>
              <a:t>Patrik</a:t>
            </a:r>
            <a:r>
              <a:rPr lang="en-US" sz="1200" dirty="0">
                <a:ea typeface="+mn-lt"/>
                <a:cs typeface="+mn-lt"/>
              </a:rPr>
              <a:t> </a:t>
            </a:r>
            <a:r>
              <a:rPr lang="en-US" sz="1200" dirty="0" err="1">
                <a:ea typeface="+mn-lt"/>
                <a:cs typeface="+mn-lt"/>
              </a:rPr>
              <a:t>Hellgren</a:t>
            </a:r>
            <a:r>
              <a:rPr lang="en-US" sz="1200" dirty="0">
                <a:ea typeface="+mn-lt"/>
                <a:cs typeface="+mn-lt"/>
              </a:rPr>
              <a:t>, Ravichandran </a:t>
            </a:r>
            <a:r>
              <a:rPr lang="en-US" sz="1200" dirty="0" err="1">
                <a:ea typeface="+mn-lt"/>
                <a:cs typeface="+mn-lt"/>
              </a:rPr>
              <a:t>Krishnasamy</a:t>
            </a:r>
            <a:r>
              <a:rPr lang="en-US" sz="1200" dirty="0">
                <a:ea typeface="+mn-lt"/>
                <a:cs typeface="+mn-lt"/>
              </a:rPr>
              <a:t>, Rico van de Ven, Russell </a:t>
            </a:r>
            <a:r>
              <a:rPr lang="en-US" sz="1200" dirty="0" err="1">
                <a:ea typeface="+mn-lt"/>
                <a:cs typeface="+mn-lt"/>
              </a:rPr>
              <a:t>gove</a:t>
            </a:r>
            <a:r>
              <a:rPr lang="en-US" sz="1200" dirty="0">
                <a:ea typeface="+mn-lt"/>
                <a:cs typeface="+mn-lt"/>
              </a:rPr>
              <a:t>.</a:t>
            </a:r>
          </a:p>
          <a:p>
            <a:pPr lvl="1">
              <a:spcBef>
                <a:spcPts val="0"/>
              </a:spcBef>
            </a:pPr>
            <a:endParaRPr lang="en-US" sz="1200" dirty="0">
              <a:ea typeface="+mn-lt"/>
              <a:cs typeface="+mn-lt"/>
            </a:endParaRPr>
          </a:p>
          <a:p>
            <a:pPr lvl="1"/>
            <a:r>
              <a:rPr lang="en-US" sz="1200" b="1" dirty="0">
                <a:ea typeface="+mn-lt"/>
                <a:cs typeface="+mn-lt"/>
              </a:rPr>
              <a:t>More information: </a:t>
            </a:r>
            <a:endParaRPr lang="en-US" sz="1200" dirty="0">
              <a:cs typeface="Segoe UI"/>
            </a:endParaRPr>
          </a:p>
          <a:p>
            <a:pPr lvl="1"/>
            <a:r>
              <a:rPr lang="en-US" sz="1200" dirty="0">
                <a:ea typeface="+mn-lt"/>
                <a:cs typeface="+mn-lt"/>
                <a:hlinkClick r:id="rId5"/>
              </a:rPr>
              <a:t>https://sharepoint.github.io/sp-dev-fx-property-controls</a:t>
            </a:r>
            <a:r>
              <a:rPr lang="en-US" sz="1200" dirty="0">
                <a:ea typeface="+mn-lt"/>
                <a:cs typeface="+mn-lt"/>
              </a:rPr>
              <a:t> </a:t>
            </a:r>
            <a:br>
              <a:rPr lang="en-US" sz="1200" dirty="0">
                <a:ea typeface="+mn-lt"/>
                <a:cs typeface="+mn-lt"/>
              </a:rPr>
            </a:br>
            <a:r>
              <a:rPr lang="en-US" sz="1200" dirty="0">
                <a:ea typeface="+mn-lt"/>
                <a:cs typeface="+mn-lt"/>
              </a:rPr>
              <a:t> </a:t>
            </a:r>
            <a:r>
              <a:rPr lang="en-US" sz="1200" dirty="0">
                <a:ea typeface="+mn-lt"/>
                <a:cs typeface="+mn-lt"/>
                <a:hlinkClick r:id="rId6"/>
              </a:rPr>
              <a:t>https://sharepoint.github.io/sp-dev-fx-controls-react</a:t>
            </a:r>
            <a:r>
              <a:rPr lang="en-US" sz="1200" dirty="0">
                <a:ea typeface="+mn-lt"/>
                <a:cs typeface="+mn-lt"/>
              </a:rPr>
              <a:t> </a:t>
            </a:r>
            <a:endParaRPr lang="en-US" sz="1200" dirty="0">
              <a:cs typeface="Segoe UI"/>
            </a:endParaRPr>
          </a:p>
          <a:p>
            <a:pPr lvl="1"/>
            <a:r>
              <a:rPr lang="en-US" sz="1200" b="1" dirty="0">
                <a:ea typeface="+mn-lt"/>
                <a:cs typeface="+mn-lt"/>
              </a:rPr>
              <a:t>Twitter: </a:t>
            </a:r>
            <a:r>
              <a:rPr lang="en-US" sz="1200" dirty="0">
                <a:ea typeface="+mn-lt"/>
                <a:cs typeface="+mn-lt"/>
              </a:rPr>
              <a:t>@M365PnPControls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1" name="Picture 21">
            <a:extLst>
              <a:ext uri="{FF2B5EF4-FFF2-40B4-BE49-F238E27FC236}">
                <a16:creationId xmlns:a16="http://schemas.microsoft.com/office/drawing/2014/main" id="{2B7575E2-627D-56AC-C9CF-46155FBE53B4}"/>
              </a:ext>
            </a:extLst>
          </p:cNvPr>
          <p:cNvPicPr>
            <a:picLocks noChangeAspect="1"/>
          </p:cNvPicPr>
          <p:nvPr/>
        </p:nvPicPr>
        <p:blipFill>
          <a:blip r:embed="rId7"/>
          <a:stretch>
            <a:fillRect/>
          </a:stretch>
        </p:blipFill>
        <p:spPr>
          <a:xfrm>
            <a:off x="6584646" y="1213550"/>
            <a:ext cx="4058235" cy="3264434"/>
          </a:xfrm>
          <a:prstGeom prst="rect">
            <a:avLst/>
          </a:prstGeom>
        </p:spPr>
      </p:pic>
      <p:pic>
        <p:nvPicPr>
          <p:cNvPr id="22" name="Picture 22">
            <a:extLst>
              <a:ext uri="{FF2B5EF4-FFF2-40B4-BE49-F238E27FC236}">
                <a16:creationId xmlns:a16="http://schemas.microsoft.com/office/drawing/2014/main" id="{278B8670-18A1-D94C-D4B9-041FE296167E}"/>
              </a:ext>
            </a:extLst>
          </p:cNvPr>
          <p:cNvPicPr>
            <a:picLocks noChangeAspect="1"/>
          </p:cNvPicPr>
          <p:nvPr/>
        </p:nvPicPr>
        <p:blipFill>
          <a:blip r:embed="rId8"/>
          <a:stretch>
            <a:fillRect/>
          </a:stretch>
        </p:blipFill>
        <p:spPr>
          <a:xfrm>
            <a:off x="7662855" y="3273614"/>
            <a:ext cx="3736185" cy="3001401"/>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30,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a:hlinkClick r:id="rId3"/>
              </a:rPr>
              <a:t>http://aka.ms/pnp-search</a:t>
            </a:r>
            <a:br>
              <a:rPr lang="en-US" b="1"/>
            </a:br>
            <a:endParaRPr lang="en-US" b="1"/>
          </a:p>
          <a:p>
            <a:pPr lvl="1"/>
            <a:r>
              <a:rPr lang="en-US" b="1"/>
              <a:t>Building modern Search experiences with flexible web parts</a:t>
            </a:r>
            <a:endParaRPr lang="en-US" b="1">
              <a:cs typeface="Segoe UI"/>
            </a:endParaRPr>
          </a:p>
          <a:p>
            <a:pPr lvl="1"/>
            <a:endParaRPr lang="en-US" sz="1600">
              <a:solidFill>
                <a:schemeClr val="tx1"/>
              </a:solidFill>
              <a:ea typeface="+mn-lt"/>
              <a:cs typeface="+mn-lt"/>
            </a:endParaRPr>
          </a:p>
          <a:p>
            <a:pPr marL="285750" lvl="1" indent="-285750">
              <a:lnSpc>
                <a:spcPct val="100000"/>
              </a:lnSpc>
              <a:spcBef>
                <a:spcPts val="384"/>
              </a:spcBef>
              <a:buFont typeface="Arial,Sans-Serif"/>
              <a:buChar char="•"/>
            </a:pPr>
            <a:r>
              <a:rPr lang="en-US" sz="1600" b="1">
                <a:latin typeface="Segoe UI"/>
                <a:cs typeface="Segoe UI"/>
              </a:rPr>
              <a:t>v4.7.0-beta – June 2022 release</a:t>
            </a:r>
            <a:endParaRPr lang="en-US"/>
          </a:p>
          <a:p>
            <a:pPr marL="513715" lvl="2" indent="-285750">
              <a:lnSpc>
                <a:spcPct val="100000"/>
              </a:lnSpc>
              <a:spcBef>
                <a:spcPts val="384"/>
              </a:spcBef>
              <a:buFont typeface="Arial,Sans-Serif"/>
              <a:buChar char="•"/>
            </a:pPr>
            <a:r>
              <a:rPr lang="en-US" sz="1200">
                <a:latin typeface="Segoe UI"/>
                <a:cs typeface="Segoe UI"/>
                <a:hlinkClick r:id="rId4"/>
              </a:rPr>
              <a:t>https://github.com/microsoft-search/pnp-modern-search/releases/tag/4.7.0-beta</a:t>
            </a:r>
            <a:r>
              <a:rPr lang="en-US" sz="1200">
                <a:latin typeface="Segoe UI"/>
                <a:cs typeface="Segoe UI"/>
              </a:rPr>
              <a:t>    </a:t>
            </a:r>
          </a:p>
          <a:p>
            <a:pPr marL="227965" lvl="2">
              <a:lnSpc>
                <a:spcPct val="100000"/>
              </a:lnSpc>
              <a:spcBef>
                <a:spcPts val="384"/>
              </a:spcBef>
            </a:pPr>
            <a:r>
              <a:rPr lang="en-US" sz="1200">
                <a:latin typeface="Segoe UI"/>
                <a:cs typeface="Segoe UI"/>
              </a:rPr>
              <a:t>Thank you </a:t>
            </a:r>
            <a:r>
              <a:rPr lang="en-US" sz="1200">
                <a:ea typeface="+mn-lt"/>
                <a:cs typeface="+mn-lt"/>
              </a:rPr>
              <a:t>@d-martins, @bruzie, @rick-brown-slalom, @mrjarbenne,</a:t>
            </a:r>
            <a:br>
              <a:rPr lang="en-US" sz="1200">
                <a:ea typeface="+mn-lt"/>
                <a:cs typeface="+mn-lt"/>
              </a:rPr>
            </a:br>
            <a:r>
              <a:rPr lang="en-US" sz="1200">
                <a:ea typeface="+mn-lt"/>
                <a:cs typeface="+mn-lt"/>
              </a:rPr>
              <a:t>@davemehr </a:t>
            </a:r>
            <a:r>
              <a:rPr lang="en-US" sz="1200">
                <a:latin typeface="Segoe UI"/>
                <a:cs typeface="Segoe UI"/>
              </a:rPr>
              <a:t>for your support</a:t>
            </a:r>
          </a:p>
          <a:p>
            <a:pPr marL="513715" lvl="2" indent="-285750">
              <a:lnSpc>
                <a:spcPct val="100000"/>
              </a:lnSpc>
              <a:spcBef>
                <a:spcPts val="384"/>
              </a:spcBef>
              <a:buFont typeface="Arial,Sans-Serif"/>
              <a:buChar char="•"/>
            </a:pPr>
            <a:r>
              <a:rPr lang="en-US" sz="1200">
                <a:latin typeface="Segoe UI"/>
                <a:cs typeface="Segoe UI"/>
              </a:rPr>
              <a:t>Support for Adaptive Card rendering</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endParaRPr lang="en-US"/>
          </a:p>
          <a:p>
            <a:pPr marL="513715" lvl="2" indent="-285750">
              <a:lnSpc>
                <a:spcPct val="100000"/>
              </a:lnSpc>
              <a:spcBef>
                <a:spcPts val="384"/>
              </a:spcBef>
              <a:buFont typeface="Arial,Sans-Serif"/>
              <a:buChar char="•"/>
            </a:pPr>
            <a:endParaRPr lang="en-US" sz="1200">
              <a:latin typeface="Segoe UI"/>
              <a:cs typeface="Segoe UI"/>
            </a:endParaRPr>
          </a:p>
          <a:p>
            <a:pPr marL="227965" lvl="2">
              <a:lnSpc>
                <a:spcPct val="100000"/>
              </a:lnSpc>
              <a:spcBef>
                <a:spcPts val="384"/>
              </a:spcBef>
            </a:pPr>
            <a:endParaRPr lang="en-US" sz="1200">
              <a:cs typeface="Segoe UI"/>
            </a:endParaRPr>
          </a:p>
          <a:p>
            <a:pPr marL="285750" lvl="1" indent="-285750">
              <a:lnSpc>
                <a:spcPct val="100000"/>
              </a:lnSpc>
              <a:spcBef>
                <a:spcPts val="384"/>
              </a:spcBef>
              <a:buFont typeface="Arial,Sans-Serif"/>
              <a:buChar char="•"/>
            </a:pPr>
            <a:r>
              <a:rPr lang="en-US" sz="1600" b="1">
                <a:cs typeface="Segoe UI"/>
              </a:rPr>
              <a:t>v3.23.0 – December 2021 release</a:t>
            </a:r>
          </a:p>
          <a:p>
            <a:pPr marL="513715" lvl="2" indent="-285750">
              <a:lnSpc>
                <a:spcPct val="100000"/>
              </a:lnSpc>
              <a:spcBef>
                <a:spcPts val="384"/>
              </a:spcBef>
              <a:buFont typeface="Arial,Sans-Serif"/>
              <a:buChar char="•"/>
            </a:pPr>
            <a:r>
              <a:rPr lang="en-US" sz="1200">
                <a:solidFill>
                  <a:srgbClr val="2F2F2F"/>
                </a:solidFill>
                <a:cs typeface="Segoe UI"/>
                <a:hlinkClick r:id="rId5"/>
              </a:rPr>
              <a:t>https://github.com/microsoft-search/pnp-modern-search/releases</a:t>
            </a:r>
            <a:r>
              <a:rPr lang="en-US" sz="1200">
                <a:solidFill>
                  <a:srgbClr val="2F2F2F"/>
                </a:solidFill>
                <a:cs typeface="Segoe UI"/>
              </a:rPr>
              <a:t> </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a:solidFill>
                <a:srgbClr val="2F2F2F"/>
              </a:solidFill>
              <a:cs typeface="Segoe UI"/>
            </a:endParaRPr>
          </a:p>
          <a:p>
            <a:pPr marL="227965" lvl="2">
              <a:lnSpc>
                <a:spcPct val="100000"/>
              </a:lnSpc>
              <a:spcBef>
                <a:spcPts val="384"/>
              </a:spcBef>
            </a:pPr>
            <a:endParaRPr lang="en-US" sz="1200">
              <a:latin typeface="Segoe UI"/>
              <a:cs typeface="Segoe UI"/>
            </a:endParaRPr>
          </a:p>
          <a:p>
            <a:pPr marL="513715" lvl="2" indent="-285750">
              <a:lnSpc>
                <a:spcPct val="100000"/>
              </a:lnSpc>
              <a:spcBef>
                <a:spcPts val="384"/>
              </a:spcBef>
              <a:buFont typeface="Arial,Sans-Serif"/>
              <a:buChar char="•"/>
            </a:pPr>
            <a:endParaRPr lang="en-US" sz="1200">
              <a:latin typeface="Segoe UI"/>
              <a:cs typeface="Segoe UI"/>
            </a:endParaRPr>
          </a:p>
          <a:p>
            <a:pPr marL="513715" lvl="2" indent="-285750">
              <a:lnSpc>
                <a:spcPct val="100000"/>
              </a:lnSpc>
              <a:spcBef>
                <a:spcPts val="384"/>
              </a:spcBef>
              <a:buFont typeface="Arial,Sans-Serif"/>
              <a:buChar char="•"/>
            </a:pPr>
            <a:endParaRPr lang="en-US">
              <a:latin typeface="Segoe UI"/>
              <a:cs typeface="Segoe UI"/>
            </a:endParaRPr>
          </a:p>
          <a:p>
            <a:endParaRPr lang="en-US" sz="1600">
              <a:cs typeface="Segoe UI Semibold"/>
            </a:endParaRPr>
          </a:p>
          <a:p>
            <a:endParaRPr lang="en-US" sz="160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b="0">
              <a:solidFill>
                <a:srgbClr val="D4D4D4"/>
              </a:solidFill>
              <a:effectLst/>
              <a:latin typeface="Fira Code" panose="020B0809050000020004" pitchFamily="49" charset="0"/>
            </a:endParaRPr>
          </a:p>
        </p:txBody>
      </p:sp>
      <p:grpSp>
        <p:nvGrpSpPr>
          <p:cNvPr id="6" name="Group 5">
            <a:extLst>
              <a:ext uri="{FF2B5EF4-FFF2-40B4-BE49-F238E27FC236}">
                <a16:creationId xmlns:a16="http://schemas.microsoft.com/office/drawing/2014/main" id="{32A851F9-0804-4706-B30B-A13EB48A51A8}"/>
              </a:ext>
            </a:extLst>
          </p:cNvPr>
          <p:cNvGrpSpPr>
            <a:grpSpLocks noGrp="1" noUngrp="1" noRot="1" noMove="1" noResize="1"/>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a:spLocks noGrp="1" noRot="1" noMove="1" noResize="1" noEditPoints="1" noAdjustHandles="1" noChangeArrowheads="1" noChangeShapeType="1"/>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Grp="1" noUngrp="1" noRot="1" noChangeAspect="1" noMove="1" noResize="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Grp="1" noRot="1" noMove="1" noResize="1" noEditPoints="1" noAdjustHandles="1" noChangeArrowheads="1" noChangeShapeType="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Grp="1" noRot="1" noMove="1" noResize="1" noEditPoints="1" noAdjustHandles="1" noChangeArrowheads="1"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Grp="1" noRot="1" noMove="1" noResize="1" noEditPoints="1" noAdjustHandles="1" noChangeArrowheads="1"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Grp="1" noRot="1" noMove="1" noResize="1" noEditPoints="1" noAdjustHandles="1" noChangeArrowheads="1"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Grp="1" noRot="1" noMove="1" noResize="1" noEditPoints="1" noAdjustHandles="1" noChangeArrowheads="1"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Grp="1" noRot="1" noMove="1" noResize="1" noEditPoints="1" noAdjustHandles="1" noChangeArrowheads="1"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Grp="1" noRot="1" noMove="1" noResize="1" noEditPoints="1" noAdjustHandles="1" noChangeArrowheads="1"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Grp="1" noRot="1" noMove="1" noResize="1" noEditPoints="1" noAdjustHandles="1" noChangeArrowheads="1"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Grp="1" noRot="1" noMove="1" noResize="1" noEditPoints="1" noAdjustHandles="1" noChangeArrowheads="1"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633910"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22772" y="2168888"/>
            <a:ext cx="473787" cy="437342"/>
          </a:xfrm>
          <a:prstGeom prst="rect">
            <a:avLst/>
          </a:prstGeom>
        </p:spPr>
      </p:pic>
      <p:pic>
        <p:nvPicPr>
          <p:cNvPr id="57" name="Picture 56" descr="A picture containing meter, clock&#10;&#10;Description automatically generated">
            <a:extLst>
              <a:ext uri="{FF2B5EF4-FFF2-40B4-BE49-F238E27FC236}">
                <a16:creationId xmlns:a16="http://schemas.microsoft.com/office/drawing/2014/main" id="{F75BB09E-985C-4106-AF90-713DE0AD28B6}"/>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4310" y="5129090"/>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52" name="Picture 51" descr="A picture containing meter, clock&#10;&#10;Description automatically generated">
            <a:extLst>
              <a:ext uri="{FF2B5EF4-FFF2-40B4-BE49-F238E27FC236}">
                <a16:creationId xmlns:a16="http://schemas.microsoft.com/office/drawing/2014/main" id="{CF3D1E12-E9E6-4A86-9FC7-235AB8E3D39A}"/>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90087" y="4184068"/>
            <a:ext cx="473787" cy="437342"/>
          </a:xfrm>
          <a:prstGeom prst="rect">
            <a:avLst/>
          </a:prstGeom>
        </p:spPr>
      </p:pic>
      <p:pic>
        <p:nvPicPr>
          <p:cNvPr id="56" name="Picture 55" descr="A picture containing meter, clock&#10;&#10;Description automatically generated">
            <a:extLst>
              <a:ext uri="{FF2B5EF4-FFF2-40B4-BE49-F238E27FC236}">
                <a16:creationId xmlns:a16="http://schemas.microsoft.com/office/drawing/2014/main" id="{F10722E0-C750-4C8E-97E9-08292467EB2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554619" y="5347761"/>
            <a:ext cx="473787" cy="437342"/>
          </a:xfrm>
          <a:prstGeom prst="rect">
            <a:avLst/>
          </a:prstGeom>
        </p:spPr>
      </p:pic>
      <p:pic>
        <p:nvPicPr>
          <p:cNvPr id="1024" name="Picture 1023">
            <a:extLst>
              <a:ext uri="{FF2B5EF4-FFF2-40B4-BE49-F238E27FC236}">
                <a16:creationId xmlns:a16="http://schemas.microsoft.com/office/drawing/2014/main" id="{DC26114D-A16F-42DF-ADC6-58FAFE4300D2}"/>
              </a:ext>
            </a:extLst>
          </p:cNvPr>
          <p:cNvPicPr>
            <a:picLocks noChangeAspect="1"/>
          </p:cNvPicPr>
          <p:nvPr/>
        </p:nvPicPr>
        <p:blipFill>
          <a:blip r:embed="rId4"/>
          <a:stretch>
            <a:fillRect/>
          </a:stretch>
        </p:blipFill>
        <p:spPr>
          <a:xfrm>
            <a:off x="-2046684" y="3075341"/>
            <a:ext cx="739136" cy="192250"/>
          </a:xfrm>
          <a:prstGeom prst="rect">
            <a:avLst/>
          </a:prstGeom>
        </p:spPr>
      </p:pic>
      <p:pic>
        <p:nvPicPr>
          <p:cNvPr id="45" name="Picture 44" descr="A picture containing meter, clock&#10;&#10;Description automatically generated">
            <a:extLst>
              <a:ext uri="{FF2B5EF4-FFF2-40B4-BE49-F238E27FC236}">
                <a16:creationId xmlns:a16="http://schemas.microsoft.com/office/drawing/2014/main" id="{78A08874-6278-CB32-E7F2-D2834EEFA8F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8476" y="2780720"/>
            <a:ext cx="473787" cy="437342"/>
          </a:xfrm>
          <a:prstGeom prst="rect">
            <a:avLst/>
          </a:prstGeom>
        </p:spPr>
      </p:pic>
      <p:pic>
        <p:nvPicPr>
          <p:cNvPr id="47" name="Picture 46" descr="A picture containing meter, clock&#10;&#10;Description automatically generated">
            <a:extLst>
              <a:ext uri="{FF2B5EF4-FFF2-40B4-BE49-F238E27FC236}">
                <a16:creationId xmlns:a16="http://schemas.microsoft.com/office/drawing/2014/main" id="{21375090-F5B0-6850-3359-584EB63DAD8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615497" y="5868731"/>
            <a:ext cx="473787" cy="437342"/>
          </a:xfrm>
          <a:prstGeom prst="rect">
            <a:avLst/>
          </a:prstGeom>
        </p:spPr>
      </p:pic>
      <p:pic>
        <p:nvPicPr>
          <p:cNvPr id="48" name="Picture 47" descr="A picture containing meter, clock&#10;&#10;Description automatically generated">
            <a:extLst>
              <a:ext uri="{FF2B5EF4-FFF2-40B4-BE49-F238E27FC236}">
                <a16:creationId xmlns:a16="http://schemas.microsoft.com/office/drawing/2014/main" id="{BC2590F4-879C-1B5B-9420-25DDC88442EB}"/>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0499" y="3267591"/>
            <a:ext cx="473787" cy="437342"/>
          </a:xfrm>
          <a:prstGeom prst="rect">
            <a:avLst/>
          </a:prstGeom>
        </p:spPr>
      </p:pic>
      <p:sp>
        <p:nvSpPr>
          <p:cNvPr id="2" name="Title 1">
            <a:extLst>
              <a:ext uri="{FF2B5EF4-FFF2-40B4-BE49-F238E27FC236}">
                <a16:creationId xmlns:a16="http://schemas.microsoft.com/office/drawing/2014/main" id="{4EDF62F3-12E9-44F2-ADF4-F7AEA5750C8C}"/>
              </a:ext>
            </a:extLst>
          </p:cNvPr>
          <p:cNvSpPr>
            <a:spLocks noGrp="1" noRot="1" noMove="1" noResize="1" noEditPoints="1" noAdjustHandles="1" noChangeArrowheads="1" noChangeShapeType="1"/>
          </p:cNvSpPr>
          <p:nvPr>
            <p:ph type="title"/>
          </p:nvPr>
        </p:nvSpPr>
        <p:spPr>
          <a:xfrm>
            <a:off x="1011155" y="295274"/>
            <a:ext cx="11153048" cy="917575"/>
          </a:xfrm>
          <a:effectLst/>
        </p:spPr>
        <p:txBody>
          <a:bodyPr/>
          <a:lstStyle/>
          <a:p>
            <a:r>
              <a:rPr lang="en-US">
                <a:cs typeface="Segoe UI"/>
              </a:rPr>
              <a:t>PnP SPFx Samples</a:t>
            </a:r>
            <a:endParaRPr lang="en-US"/>
          </a:p>
        </p:txBody>
      </p:sp>
      <p:sp>
        <p:nvSpPr>
          <p:cNvPr id="3" name="Text Placeholder 2">
            <a:extLst>
              <a:ext uri="{FF2B5EF4-FFF2-40B4-BE49-F238E27FC236}">
                <a16:creationId xmlns:a16="http://schemas.microsoft.com/office/drawing/2014/main" id="{CBDC9C38-872E-4048-96FE-C321FEF21EC1}"/>
              </a:ext>
            </a:extLst>
          </p:cNvPr>
          <p:cNvSpPr>
            <a:spLocks noGrp="1" noRot="1" noMove="1" noResize="1" noEditPoints="1" noAdjustHandles="1" noChangeArrowheads="1" noChangeShapeType="1"/>
          </p:cNvSpPr>
          <p:nvPr>
            <p:ph type="body" sz="quarter" idx="10"/>
          </p:nvPr>
        </p:nvSpPr>
        <p:spPr>
          <a:xfrm>
            <a:off x="254888" y="1132102"/>
            <a:ext cx="5963349" cy="5545181"/>
          </a:xfrm>
        </p:spPr>
        <p:txBody>
          <a:bodyPr vert="horz" wrap="square" lIns="146304" tIns="91440" rIns="146304" bIns="91440" rtlCol="0" anchor="t">
            <a:noAutofit/>
          </a:bodyPr>
          <a:lstStyle/>
          <a:p>
            <a:pPr lvl="1">
              <a:lnSpc>
                <a:spcPct val="100000"/>
              </a:lnSpc>
              <a:spcBef>
                <a:spcPts val="384"/>
              </a:spcBef>
            </a:pPr>
            <a:r>
              <a:rPr lang="en-US" sz="2400" b="1" dirty="0">
                <a:cs typeface="Segoe UI"/>
                <a:hlinkClick r:id="rId5"/>
              </a:rPr>
              <a:t>https://aka.ms/spfx-extensions</a:t>
            </a:r>
            <a:r>
              <a:rPr lang="en-US" sz="2400" b="1" dirty="0">
                <a:cs typeface="Segoe UI"/>
              </a:rPr>
              <a:t> </a:t>
            </a:r>
          </a:p>
          <a:p>
            <a:pPr marL="285750" indent="-285750">
              <a:buFont typeface="Arial" panose="05000000000000000000" pitchFamily="2" charset="2"/>
              <a:buChar char="•"/>
            </a:pPr>
            <a:r>
              <a:rPr lang="en-US" sz="2400" dirty="0">
                <a:latin typeface="+mn-lt"/>
                <a:ea typeface="+mn-lt"/>
                <a:cs typeface="+mn-lt"/>
              </a:rPr>
              <a:t>Contributions welcome</a:t>
            </a:r>
          </a:p>
          <a:p>
            <a:pPr marL="285750" indent="-285750">
              <a:buFont typeface="Arial" panose="05000000000000000000" pitchFamily="2" charset="2"/>
              <a:buChar char="•"/>
            </a:pPr>
            <a:endParaRPr lang="en-US" sz="2400" b="1" dirty="0">
              <a:cs typeface="Segoe UI"/>
            </a:endParaRPr>
          </a:p>
          <a:p>
            <a:pPr lvl="1">
              <a:lnSpc>
                <a:spcPct val="100000"/>
              </a:lnSpc>
              <a:spcBef>
                <a:spcPts val="384"/>
              </a:spcBef>
            </a:pPr>
            <a:r>
              <a:rPr lang="en-US" sz="2400" b="1" dirty="0">
                <a:cs typeface="Segoe UI"/>
                <a:hlinkClick r:id="rId6"/>
              </a:rPr>
              <a:t>https://aka.ms/spfx-webparts</a:t>
            </a:r>
            <a:r>
              <a:rPr lang="en-US" sz="2400" b="1" dirty="0">
                <a:cs typeface="Segoe UI"/>
              </a:rPr>
              <a:t> </a:t>
            </a:r>
            <a:endParaRPr lang="en-US" sz="2400" b="1" dirty="0">
              <a:ea typeface="+mn-lt"/>
              <a:cs typeface="+mn-lt"/>
            </a:endParaRPr>
          </a:p>
          <a:p>
            <a:pPr marL="285750" indent="-285750">
              <a:buFont typeface="Arial" panose="05000000000000000000" pitchFamily="2" charset="2"/>
              <a:buChar char="•"/>
            </a:pPr>
            <a:r>
              <a:rPr lang="en-US" sz="2400" b="1" dirty="0">
                <a:latin typeface="+mn-lt"/>
                <a:ea typeface="+mn-lt"/>
                <a:cs typeface="+mn-lt"/>
              </a:rPr>
              <a:t>Page Navigator</a:t>
            </a:r>
            <a:br>
              <a:rPr lang="en-US" sz="2400" b="1" dirty="0">
                <a:latin typeface="+mn-lt"/>
                <a:ea typeface="+mn-lt"/>
                <a:cs typeface="+mn-lt"/>
              </a:rPr>
            </a:br>
            <a:r>
              <a:rPr lang="en-US" sz="2400" dirty="0" err="1">
                <a:latin typeface="Segoe UI"/>
                <a:ea typeface="+mn-lt"/>
                <a:cs typeface="+mn-lt"/>
              </a:rPr>
              <a:t>Jasey</a:t>
            </a:r>
            <a:r>
              <a:rPr lang="en-US" sz="2400" dirty="0">
                <a:latin typeface="Segoe UI"/>
                <a:ea typeface="+mn-lt"/>
                <a:cs typeface="+mn-lt"/>
              </a:rPr>
              <a:t> </a:t>
            </a:r>
            <a:r>
              <a:rPr lang="en-US" sz="2400" dirty="0" err="1">
                <a:latin typeface="Segoe UI"/>
                <a:ea typeface="+mn-lt"/>
                <a:cs typeface="+mn-lt"/>
              </a:rPr>
              <a:t>Waegebaert</a:t>
            </a:r>
            <a:r>
              <a:rPr lang="en-US" sz="2400" dirty="0">
                <a:latin typeface="Segoe UI"/>
                <a:ea typeface="+mn-lt"/>
                <a:cs typeface="+mn-lt"/>
              </a:rPr>
              <a:t> </a:t>
            </a:r>
            <a:r>
              <a:rPr lang="en-US" sz="2400" dirty="0">
                <a:solidFill>
                  <a:srgbClr val="1973B9"/>
                </a:solidFill>
                <a:latin typeface="Segoe UI"/>
                <a:ea typeface="+mn-lt"/>
                <a:cs typeface="+mn-lt"/>
              </a:rPr>
              <a:t>|</a:t>
            </a:r>
            <a:r>
              <a:rPr lang="en-US" sz="2400" dirty="0">
                <a:latin typeface="Segoe UI"/>
                <a:ea typeface="+mn-lt"/>
                <a:cs typeface="+mn-lt"/>
              </a:rPr>
              <a:t> </a:t>
            </a:r>
            <a:r>
              <a:rPr lang="en-US" sz="2400" dirty="0" err="1">
                <a:latin typeface="Segoe UI"/>
                <a:ea typeface="+mn-lt"/>
                <a:cs typeface="+mn-lt"/>
              </a:rPr>
              <a:t>Jwaegebaert</a:t>
            </a:r>
            <a:endParaRPr lang="en-US" sz="2400" dirty="0">
              <a:latin typeface="Segoe UI"/>
              <a:ea typeface="+mn-lt"/>
              <a:cs typeface="+mn-lt"/>
            </a:endParaRPr>
          </a:p>
          <a:p>
            <a:pPr marL="285750" indent="-285750">
              <a:buFont typeface="Arial" panose="05000000000000000000" pitchFamily="2" charset="2"/>
              <a:buChar char="•"/>
            </a:pPr>
            <a:r>
              <a:rPr lang="en-US" sz="2400" b="1" dirty="0">
                <a:latin typeface="+mn-lt"/>
                <a:ea typeface="+mn-lt"/>
                <a:cs typeface="+mn-lt"/>
              </a:rPr>
              <a:t>Staff Directory</a:t>
            </a:r>
            <a:br>
              <a:rPr lang="en-US" sz="2400" b="1" dirty="0">
                <a:latin typeface="+mn-lt"/>
                <a:ea typeface="+mn-lt"/>
                <a:cs typeface="+mn-lt"/>
              </a:rPr>
            </a:br>
            <a:r>
              <a:rPr lang="en-US" sz="2400" dirty="0">
                <a:latin typeface="Segoe UI"/>
                <a:ea typeface="+mn-lt"/>
                <a:cs typeface="+mn-lt"/>
              </a:rPr>
              <a:t>Milan </a:t>
            </a:r>
            <a:r>
              <a:rPr lang="en-US" sz="2400" dirty="0" err="1">
                <a:latin typeface="Segoe UI"/>
                <a:ea typeface="+mn-lt"/>
                <a:cs typeface="+mn-lt"/>
              </a:rPr>
              <a:t>Holemans</a:t>
            </a:r>
            <a:r>
              <a:rPr lang="en-US" sz="2400" dirty="0">
                <a:latin typeface="Segoe UI"/>
                <a:ea typeface="+mn-lt"/>
                <a:cs typeface="+mn-lt"/>
              </a:rPr>
              <a:t> </a:t>
            </a:r>
            <a:r>
              <a:rPr lang="en-US" sz="2400" dirty="0">
                <a:solidFill>
                  <a:srgbClr val="1973B9"/>
                </a:solidFill>
                <a:latin typeface="Segoe UI"/>
                <a:ea typeface="+mn-lt"/>
                <a:cs typeface="+mn-lt"/>
              </a:rPr>
              <a:t>|</a:t>
            </a:r>
            <a:r>
              <a:rPr lang="en-US" sz="2400" dirty="0">
                <a:latin typeface="Segoe UI"/>
                <a:ea typeface="+mn-lt"/>
                <a:cs typeface="+mn-lt"/>
              </a:rPr>
              <a:t> </a:t>
            </a:r>
            <a:r>
              <a:rPr lang="en-US" sz="2400" dirty="0" err="1">
                <a:latin typeface="Segoe UI"/>
                <a:ea typeface="+mn-lt"/>
                <a:cs typeface="+mn-lt"/>
              </a:rPr>
              <a:t>milanholemans</a:t>
            </a: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p:txBody>
      </p:sp>
      <p:grpSp>
        <p:nvGrpSpPr>
          <p:cNvPr id="31" name="Group 30">
            <a:extLst>
              <a:ext uri="{FF2B5EF4-FFF2-40B4-BE49-F238E27FC236}">
                <a16:creationId xmlns:a16="http://schemas.microsoft.com/office/drawing/2014/main" id="{F7D0DAC5-59E6-16B1-19EA-2ABAB23EFE7B}"/>
              </a:ext>
            </a:extLst>
          </p:cNvPr>
          <p:cNvGrpSpPr/>
          <p:nvPr/>
        </p:nvGrpSpPr>
        <p:grpSpPr>
          <a:xfrm>
            <a:off x="6450454" y="-62975"/>
            <a:ext cx="5682246" cy="7057499"/>
            <a:chOff x="9394967" y="-2155244"/>
            <a:chExt cx="9688276" cy="12033099"/>
          </a:xfrm>
          <a:scene3d>
            <a:camera prst="isometricOffAxis2Left"/>
            <a:lightRig rig="threePt" dir="t"/>
          </a:scene3d>
        </p:grpSpPr>
        <p:pic>
          <p:nvPicPr>
            <p:cNvPr id="25" name="Picture 24">
              <a:extLst>
                <a:ext uri="{FF2B5EF4-FFF2-40B4-BE49-F238E27FC236}">
                  <a16:creationId xmlns:a16="http://schemas.microsoft.com/office/drawing/2014/main" id="{4D1A0809-B6E2-DD00-BA76-73F3FDC6A120}"/>
                </a:ext>
              </a:extLst>
            </p:cNvPr>
            <p:cNvPicPr>
              <a:picLocks noChangeAspect="1"/>
            </p:cNvPicPr>
            <p:nvPr/>
          </p:nvPicPr>
          <p:blipFill>
            <a:blip r:embed="rId7"/>
            <a:stretch>
              <a:fillRect/>
            </a:stretch>
          </p:blipFill>
          <p:spPr>
            <a:xfrm>
              <a:off x="11133455" y="-2155244"/>
              <a:ext cx="5894678" cy="6994525"/>
            </a:xfrm>
            <a:prstGeom prst="rect">
              <a:avLst/>
            </a:prstGeom>
            <a:noFill/>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D6C46B2F-057E-66C4-E7C9-8FC484827C06}"/>
                </a:ext>
              </a:extLst>
            </p:cNvPr>
            <p:cNvPicPr>
              <a:picLocks noChangeAspect="1"/>
            </p:cNvPicPr>
            <p:nvPr/>
          </p:nvPicPr>
          <p:blipFill>
            <a:blip r:embed="rId8"/>
            <a:stretch>
              <a:fillRect/>
            </a:stretch>
          </p:blipFill>
          <p:spPr>
            <a:xfrm>
              <a:off x="9394967" y="5219479"/>
              <a:ext cx="9688276" cy="4658376"/>
            </a:xfrm>
            <a:prstGeom prst="rect">
              <a:avLst/>
            </a:prstGeom>
            <a:noFill/>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1834899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213405" cy="5545181"/>
          </a:xfrm>
        </p:spPr>
        <p:txBody>
          <a:bodyPr vert="horz" wrap="square" lIns="146304" tIns="91440" rIns="146304" bIns="91440" rtlCol="0" anchor="t">
            <a:noAutofit/>
          </a:bodyPr>
          <a:lstStyle/>
          <a:p>
            <a:pPr lvl="1"/>
            <a:r>
              <a:rPr lang="en-US" sz="2000" b="1">
                <a:cs typeface="Segoe UI"/>
                <a:hlinkClick r:id="rId3"/>
              </a:rPr>
              <a:t>https://aka.ms/spfx-aces</a:t>
            </a:r>
            <a:r>
              <a:rPr lang="en-US" sz="2000" b="1">
                <a:cs typeface="Segoe UI"/>
              </a:rPr>
              <a:t> </a:t>
            </a:r>
          </a:p>
          <a:p>
            <a:pPr lvl="1"/>
            <a:endParaRPr lang="en-US" sz="2000" b="1">
              <a:ea typeface="+mn-lt"/>
              <a:cs typeface="+mn-lt"/>
            </a:endParaRPr>
          </a:p>
          <a:p>
            <a:endParaRPr lang="en-US" sz="2000">
              <a:latin typeface="+mn-lt"/>
              <a:ea typeface="+mn-lt"/>
              <a:cs typeface="+mn-lt"/>
            </a:endParaRPr>
          </a:p>
          <a:p>
            <a:pPr algn="ctr"/>
            <a:r>
              <a:rPr lang="en-US" sz="2000" b="1">
                <a:solidFill>
                  <a:srgbClr val="0078D4"/>
                </a:solidFill>
                <a:latin typeface="Segoe UI"/>
                <a:ea typeface="+mn-lt"/>
                <a:cs typeface="Segoe UI"/>
              </a:rPr>
              <a:t>*** We Love New Samples ***</a:t>
            </a:r>
          </a:p>
          <a:p>
            <a:endParaRPr lang="en-US" sz="2000" b="1">
              <a:latin typeface="Segoe UI"/>
              <a:cs typeface="Segoe UI"/>
            </a:endParaRPr>
          </a:p>
          <a:p>
            <a:endParaRPr lang="en-US" sz="2000" b="1">
              <a:latin typeface="Segoe UI"/>
              <a:cs typeface="Segoe UI"/>
            </a:endParaRPr>
          </a:p>
          <a:p>
            <a:endParaRPr lang="en-US" sz="2000" b="1">
              <a:latin typeface="Segoe UI"/>
              <a:cs typeface="Segoe UI"/>
            </a:endParaRPr>
          </a:p>
          <a:p>
            <a:pPr algn="ctr"/>
            <a:r>
              <a:rPr lang="en-US" sz="2000" b="1">
                <a:latin typeface="Segoe UI"/>
                <a:cs typeface="Segoe UI"/>
              </a:rPr>
              <a:t>Sharing is Caring Session</a:t>
            </a:r>
          </a:p>
          <a:p>
            <a:pPr algn="ctr"/>
            <a:r>
              <a:rPr lang="en-US" sz="2000" b="1">
                <a:latin typeface="Segoe UI"/>
                <a:cs typeface="Segoe UI"/>
              </a:rPr>
              <a:t>*** Coming Soon ***</a:t>
            </a:r>
          </a:p>
          <a:p>
            <a:endParaRPr lang="en-US" sz="2000" b="1">
              <a:latin typeface="Segoe UI"/>
              <a:cs typeface="Segoe UI"/>
            </a:endParaRPr>
          </a:p>
          <a:p>
            <a:endParaRPr lang="en-US" sz="2000" b="1">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91036" y="1741228"/>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48" name="Picture 47">
            <a:extLst>
              <a:ext uri="{FF2B5EF4-FFF2-40B4-BE49-F238E27FC236}">
                <a16:creationId xmlns:a16="http://schemas.microsoft.com/office/drawing/2014/main" id="{7E92ECD5-91E9-7DE5-29BD-6A7917F84312}"/>
              </a:ext>
            </a:extLst>
          </p:cNvPr>
          <p:cNvPicPr>
            <a:picLocks noChangeAspect="1"/>
          </p:cNvPicPr>
          <p:nvPr/>
        </p:nvPicPr>
        <p:blipFill>
          <a:blip r:embed="rId6"/>
          <a:srcRect/>
          <a:stretch/>
        </p:blipFill>
        <p:spPr>
          <a:xfrm>
            <a:off x="5147232" y="1430844"/>
            <a:ext cx="7525698" cy="4376677"/>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Tree>
    <p:extLst>
      <p:ext uri="{BB962C8B-B14F-4D97-AF65-F5344CB8AC3E}">
        <p14:creationId xmlns:p14="http://schemas.microsoft.com/office/powerpoint/2010/main" val="1544919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265543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6" y="2095778"/>
            <a:ext cx="5235725" cy="3792320"/>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200" b="1" dirty="0">
                <a:latin typeface="Segoe UI Light"/>
                <a:ea typeface="+mj-lt"/>
                <a:cs typeface="+mj-lt"/>
              </a:rPr>
              <a:t>Accordion Tabs with </a:t>
            </a:r>
            <a:r>
              <a:rPr lang="en-US" sz="2200" b="1" dirty="0" err="1">
                <a:latin typeface="Segoe UI Light"/>
                <a:ea typeface="+mj-lt"/>
                <a:cs typeface="+mj-lt"/>
              </a:rPr>
              <a:t>Richtext</a:t>
            </a:r>
            <a:r>
              <a:rPr lang="en-US" sz="2200" b="1" dirty="0">
                <a:latin typeface="Segoe UI Light"/>
                <a:ea typeface="+mj-lt"/>
                <a:cs typeface="+mj-lt"/>
              </a:rPr>
              <a:t>               </a:t>
            </a:r>
            <a:r>
              <a:rPr lang="en-US" sz="2200" dirty="0">
                <a:latin typeface="Segoe UI Light"/>
                <a:ea typeface="+mj-lt"/>
                <a:cs typeface="+mj-lt"/>
              </a:rPr>
              <a:t>– Arun Kumar Perumal </a:t>
            </a:r>
          </a:p>
          <a:p>
            <a:pPr marL="8890"/>
            <a:endParaRPr lang="en-US" sz="2200" dirty="0">
              <a:latin typeface="Segoe UI Light"/>
              <a:ea typeface="+mj-lt"/>
              <a:cs typeface="+mj-lt"/>
            </a:endParaRPr>
          </a:p>
          <a:p>
            <a:pPr marL="351790" indent="-342900">
              <a:buFont typeface="Arial" panose="020B0604020202020204" pitchFamily="34" charset="0"/>
              <a:buChar char="•"/>
            </a:pPr>
            <a:endParaRPr lang="en-US" sz="2200" dirty="0">
              <a:latin typeface="Segoe UI Light"/>
              <a:ea typeface="+mj-lt"/>
              <a:cs typeface="+mj-lt"/>
            </a:endParaRPr>
          </a:p>
          <a:p>
            <a:pPr marL="351790" indent="-342900">
              <a:buFont typeface="Arial" panose="020B0604020202020204" pitchFamily="34" charset="0"/>
              <a:buChar char="•"/>
            </a:pPr>
            <a:r>
              <a:rPr lang="en-US" sz="2200" b="1" dirty="0">
                <a:latin typeface="Segoe UI Light"/>
                <a:ea typeface="+mj-lt"/>
                <a:cs typeface="+mj-lt"/>
              </a:rPr>
              <a:t>User Profile Awards using MS Graph   </a:t>
            </a:r>
            <a:r>
              <a:rPr lang="en-US" sz="2200" dirty="0">
                <a:latin typeface="Segoe UI Light"/>
                <a:ea typeface="+mj-lt"/>
                <a:cs typeface="+mj-lt"/>
              </a:rPr>
              <a:t>– Luis </a:t>
            </a:r>
            <a:r>
              <a:rPr lang="en-US" sz="2200" dirty="0" err="1">
                <a:latin typeface="Segoe UI Light"/>
                <a:ea typeface="+mj-lt"/>
                <a:cs typeface="+mj-lt"/>
              </a:rPr>
              <a:t>Mañez</a:t>
            </a:r>
            <a:br>
              <a:rPr lang="en-US" sz="2200" dirty="0">
                <a:latin typeface="Segoe UI Light"/>
                <a:ea typeface="+mj-lt"/>
                <a:cs typeface="+mj-lt"/>
              </a:rPr>
            </a:br>
            <a:endParaRPr lang="en-US" sz="2200" dirty="0">
              <a:solidFill>
                <a:schemeClr val="tx1"/>
              </a:solidFill>
              <a:latin typeface="Segoe UI Light"/>
              <a:cs typeface="Segoe UI Semibold"/>
            </a:endParaRPr>
          </a:p>
          <a:p>
            <a:pPr marL="8890"/>
            <a:endParaRPr lang="en-US" sz="2200" dirty="0">
              <a:solidFill>
                <a:schemeClr val="tx1"/>
              </a:solidFill>
              <a:latin typeface="Segoe UI Light"/>
              <a:cs typeface="Segoe UI Semibold"/>
            </a:endParaRPr>
          </a:p>
          <a:p>
            <a:pPr marL="351790" indent="-342900">
              <a:buFont typeface="Arial" panose="020B0604020202020204" pitchFamily="34" charset="0"/>
              <a:buChar char="•"/>
            </a:pPr>
            <a:r>
              <a:rPr lang="en-US" sz="2200" b="1" dirty="0">
                <a:solidFill>
                  <a:schemeClr val="tx1"/>
                </a:solidFill>
                <a:latin typeface="Segoe UI Light"/>
                <a:ea typeface="+mj-lt"/>
                <a:cs typeface="Segoe UI Light"/>
              </a:rPr>
              <a:t>Adaptive Card Extensions strategy pattern for multi-action QuickView     </a:t>
            </a:r>
            <a:r>
              <a:rPr lang="en-US" sz="2200" dirty="0">
                <a:latin typeface="Segoe UI Light"/>
                <a:ea typeface="+mj-lt"/>
                <a:cs typeface="+mj-lt"/>
              </a:rPr>
              <a:t>– Marcin Wojciechowski</a:t>
            </a:r>
          </a:p>
          <a:p>
            <a:pPr marL="351790" indent="-342900">
              <a:buFont typeface="Arial" panose="020B0604020202020204" pitchFamily="34" charset="0"/>
              <a:buChar char="•"/>
            </a:pPr>
            <a:endParaRPr lang="en-US" sz="2200" dirty="0">
              <a:latin typeface="Segoe UI Light"/>
              <a:ea typeface="+mj-lt"/>
              <a:cs typeface="+mj-lt"/>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6131133" y="1897077"/>
            <a:ext cx="1088609" cy="108860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6131133" y="3204636"/>
            <a:ext cx="1088609" cy="1088609"/>
          </a:xfrm>
          <a:prstGeom prst="ellipse">
            <a:avLst/>
          </a:prstGeom>
          <a:ln>
            <a:noFill/>
          </a:ln>
          <a:effectLst>
            <a:softEdge rad="112500"/>
          </a:effectLst>
        </p:spPr>
      </p:pic>
      <p:pic>
        <p:nvPicPr>
          <p:cNvPr id="1026" name="Picture 2">
            <a:extLst>
              <a:ext uri="{FF2B5EF4-FFF2-40B4-BE49-F238E27FC236}">
                <a16:creationId xmlns:a16="http://schemas.microsoft.com/office/drawing/2014/main" id="{7589D753-3A71-0422-566B-5CB448A69729}"/>
              </a:ext>
            </a:extLst>
          </p:cNvPr>
          <p:cNvPicPr>
            <a:picLocks noChangeAspect="1" noChangeArrowheads="1"/>
          </p:cNvPicPr>
          <p:nvPr/>
        </p:nvPicPr>
        <p:blipFill>
          <a:blip r:embed="rId7"/>
          <a:srcRect/>
          <a:stretch/>
        </p:blipFill>
        <p:spPr bwMode="auto">
          <a:xfrm>
            <a:off x="6131133" y="4546321"/>
            <a:ext cx="1088610" cy="10886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July 14</a:t>
            </a:r>
            <a:r>
              <a:rPr lang="en-US" sz="2750" b="1" baseline="30000">
                <a:latin typeface="Segoe UI"/>
                <a:cs typeface="Segoe UI Semibold"/>
              </a:rPr>
              <a:t>th</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Semibold"/>
              </a:rPr>
              <a:t>July 7</a:t>
            </a:r>
            <a:r>
              <a:rPr lang="en-US" sz="2000" b="1" baseline="30000">
                <a:latin typeface="Segoe UI"/>
                <a:cs typeface="Segoe UI Semibold"/>
              </a:rPr>
              <a:t>th</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par>
                                <p:cTn id="25" presetID="1" presetClass="entr" presetSubtype="0" fill="hold" grpId="0" nodeType="withEffect">
                                  <p:stCondLst>
                                    <p:cond delay="200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7500"/>
                            </p:stCondLst>
                            <p:childTnLst>
                              <p:par>
                                <p:cTn id="28" presetID="16" presetClass="entr" presetSubtype="4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6" grpId="0" animBg="1"/>
      <p:bldP spid="10"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1" y="1088842"/>
            <a:ext cx="4929914" cy="5493812"/>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a:solidFill>
                  <a:schemeClr val="bg1"/>
                </a:solidFill>
                <a:latin typeface="Segoe UI Light"/>
                <a:cs typeface="Segoe UI Light"/>
              </a:rPr>
              <a:t>Latest update on SharePoint Framework</a:t>
            </a:r>
          </a:p>
          <a:p>
            <a:pPr marL="342900" indent="-342900">
              <a:buFont typeface="Arial" panose="020B0604020202020204" pitchFamily="34" charset="0"/>
              <a:buChar char="•"/>
            </a:pPr>
            <a:endParaRPr lang="en-US" sz="1700" b="1">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700" b="1">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err="1">
                <a:solidFill>
                  <a:schemeClr val="bg1"/>
                </a:solidFill>
                <a:latin typeface="Segoe UI Light"/>
                <a:cs typeface="Segoe UI Light"/>
              </a:rPr>
              <a:t>PnPjs</a:t>
            </a:r>
            <a:endParaRPr lang="en-US" sz="1700">
              <a:solidFill>
                <a:schemeClr val="bg1"/>
              </a:solidFill>
              <a:latin typeface="Segoe UI Light"/>
              <a:cs typeface="Segoe UI Light"/>
            </a:endParaRPr>
          </a:p>
          <a:p>
            <a:pPr marL="808990" lvl="1" indent="-342900">
              <a:buFont typeface="Arial" panose="020B0604020202020204" pitchFamily="34" charset="0"/>
              <a:buChar char="•"/>
            </a:pPr>
            <a:r>
              <a:rPr lang="en-US" sz="170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a:solidFill>
                  <a:schemeClr val="bg1"/>
                </a:solidFill>
                <a:latin typeface="Segoe UI Light"/>
                <a:cs typeface="Segoe UI Light"/>
              </a:rPr>
              <a:t>Picture time with Together Mode!</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Demos</a:t>
            </a:r>
          </a:p>
          <a:p>
            <a:pPr marL="751840" lvl="1" indent="-285750">
              <a:buFont typeface="Arial"/>
              <a:buChar char="•"/>
            </a:pPr>
            <a:r>
              <a:rPr lang="en-US" sz="1700" b="1">
                <a:solidFill>
                  <a:schemeClr val="bg1"/>
                </a:solidFill>
                <a:latin typeface="Segoe UI Light"/>
                <a:ea typeface="+mn-lt"/>
                <a:cs typeface="+mn-lt"/>
              </a:rPr>
              <a:t>Arun Kumar Perumal</a:t>
            </a:r>
            <a:r>
              <a:rPr lang="en-US" sz="1700">
                <a:solidFill>
                  <a:schemeClr val="bg1"/>
                </a:solidFill>
                <a:latin typeface="Segoe UI Light"/>
                <a:ea typeface="+mn-lt"/>
                <a:cs typeface="+mn-lt"/>
              </a:rPr>
              <a:t> – Accordion Tabs with </a:t>
            </a:r>
            <a:r>
              <a:rPr lang="en-US" sz="1700" err="1">
                <a:solidFill>
                  <a:schemeClr val="bg1"/>
                </a:solidFill>
                <a:latin typeface="Segoe UI Light"/>
                <a:ea typeface="+mn-lt"/>
                <a:cs typeface="+mn-lt"/>
              </a:rPr>
              <a:t>Richtext</a:t>
            </a:r>
            <a:endParaRPr lang="en-US" sz="1700">
              <a:solidFill>
                <a:schemeClr val="bg1"/>
              </a:solidFill>
              <a:latin typeface="Segoe UI Light"/>
              <a:ea typeface="+mn-lt"/>
              <a:cs typeface="+mn-lt"/>
            </a:endParaRPr>
          </a:p>
          <a:p>
            <a:pPr marL="751840" lvl="1" indent="-285750">
              <a:buFont typeface="Arial"/>
              <a:buChar char="•"/>
            </a:pPr>
            <a:endParaRPr lang="en-US" sz="1700" b="1">
              <a:solidFill>
                <a:schemeClr val="bg1"/>
              </a:solidFill>
              <a:latin typeface="Segoe UI Light"/>
              <a:ea typeface="+mn-lt"/>
              <a:cs typeface="+mn-lt"/>
            </a:endParaRPr>
          </a:p>
          <a:p>
            <a:pPr marL="751840" lvl="1" indent="-285750">
              <a:buFont typeface="Arial"/>
              <a:buChar char="•"/>
            </a:pPr>
            <a:r>
              <a:rPr lang="en-US" sz="1700" b="1">
                <a:solidFill>
                  <a:schemeClr val="bg1"/>
                </a:solidFill>
                <a:latin typeface="Segoe UI Light"/>
                <a:ea typeface="+mn-lt"/>
                <a:cs typeface="+mn-lt"/>
              </a:rPr>
              <a:t>Luis </a:t>
            </a:r>
            <a:r>
              <a:rPr lang="en-US" sz="1700" b="1" err="1">
                <a:solidFill>
                  <a:schemeClr val="bg1"/>
                </a:solidFill>
                <a:latin typeface="Segoe UI Light"/>
                <a:ea typeface="+mn-lt"/>
                <a:cs typeface="+mn-lt"/>
              </a:rPr>
              <a:t>Mañez</a:t>
            </a:r>
            <a:r>
              <a:rPr lang="en-US" sz="1700">
                <a:solidFill>
                  <a:schemeClr val="bg1"/>
                </a:solidFill>
                <a:latin typeface="Segoe UI Light"/>
                <a:ea typeface="+mn-lt"/>
                <a:cs typeface="+mn-lt"/>
              </a:rPr>
              <a:t> - User Profile Awards using MS Graph</a:t>
            </a:r>
            <a:endParaRPr lang="en-US">
              <a:solidFill>
                <a:schemeClr val="bg1"/>
              </a:solidFill>
              <a:latin typeface="Segoe UI Light"/>
              <a:ea typeface="+mn-lt"/>
              <a:cs typeface="+mn-lt"/>
            </a:endParaRPr>
          </a:p>
          <a:p>
            <a:pPr marL="466090" lvl="1"/>
            <a:endParaRPr lang="en-US" sz="1700">
              <a:solidFill>
                <a:schemeClr val="bg1"/>
              </a:solidFill>
              <a:latin typeface="Segoe UI Light"/>
              <a:ea typeface="+mn-lt"/>
              <a:cs typeface="+mn-lt"/>
            </a:endParaRPr>
          </a:p>
          <a:p>
            <a:pPr marL="751840" lvl="1" indent="-285750">
              <a:buFont typeface="Arial,Sans-Serif"/>
              <a:buChar char="•"/>
            </a:pPr>
            <a:r>
              <a:rPr lang="en-US" sz="1700" b="1">
                <a:solidFill>
                  <a:schemeClr val="bg1"/>
                </a:solidFill>
                <a:latin typeface="Segoe UI Light"/>
                <a:ea typeface="+mn-lt"/>
                <a:cs typeface="+mn-lt"/>
              </a:rPr>
              <a:t>Marcin Wojciechowski</a:t>
            </a:r>
            <a:r>
              <a:rPr lang="en-US" sz="1700">
                <a:solidFill>
                  <a:schemeClr val="bg1"/>
                </a:solidFill>
                <a:latin typeface="Segoe UI Light"/>
                <a:ea typeface="+mn-lt"/>
                <a:cs typeface="+mn-lt"/>
              </a:rPr>
              <a:t> – Adaptive Card Extensions strategy pattern for multi-action </a:t>
            </a:r>
            <a:r>
              <a:rPr lang="en-US" sz="1700" err="1">
                <a:solidFill>
                  <a:schemeClr val="bg1"/>
                </a:solidFill>
                <a:latin typeface="Segoe UI Light"/>
                <a:ea typeface="+mn-lt"/>
                <a:cs typeface="+mn-lt"/>
              </a:rPr>
              <a:t>QuickView</a:t>
            </a:r>
            <a:endParaRPr lang="en-US" sz="1700">
              <a:solidFill>
                <a:schemeClr val="bg1"/>
              </a:solidFill>
              <a:latin typeface="Segoe UI Light"/>
              <a:ea typeface="+mn-lt"/>
              <a:cs typeface="+mn-lt"/>
            </a:endParaRPr>
          </a:p>
          <a:p>
            <a:pPr marL="751840" lvl="1" indent="-285750">
              <a:buFont typeface="Arial,Sans-Serif"/>
              <a:buChar char="•"/>
            </a:pPr>
            <a:endParaRPr lang="en-US" sz="1700">
              <a:solidFill>
                <a:schemeClr val="bg1"/>
              </a:solidFill>
              <a:latin typeface="Segoe UI Light"/>
              <a:ea typeface="+mn-lt"/>
              <a:cs typeface="+mn-lt"/>
            </a:endParaRP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7795389" y="133723"/>
            <a:ext cx="1327726" cy="1387635"/>
          </a:xfrm>
          <a:prstGeom prst="ellipse">
            <a:avLst/>
          </a:prstGeom>
          <a:ln>
            <a:noFill/>
          </a:ln>
          <a:effectLst>
            <a:softEdge rad="112500"/>
          </a:effectLst>
        </p:spPr>
      </p:pic>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l="2159" r="2159"/>
          <a:stretch/>
        </p:blipFill>
        <p:spPr bwMode="auto">
          <a:xfrm>
            <a:off x="9256728" y="147656"/>
            <a:ext cx="1327726" cy="1387635"/>
          </a:xfrm>
          <a:prstGeom prst="ellipse">
            <a:avLst/>
          </a:prstGeom>
          <a:ln>
            <a:noFill/>
          </a:ln>
          <a:effectLst>
            <a:softEdge rad="112500"/>
          </a:effectLst>
        </p:spPr>
      </p:pic>
      <p:pic>
        <p:nvPicPr>
          <p:cNvPr id="1026" name="Picture 2">
            <a:extLst>
              <a:ext uri="{FF2B5EF4-FFF2-40B4-BE49-F238E27FC236}">
                <a16:creationId xmlns:a16="http://schemas.microsoft.com/office/drawing/2014/main" id="{537279A6-8E12-B265-2298-E98CCE75128E}"/>
              </a:ext>
            </a:extLst>
          </p:cNvPr>
          <p:cNvPicPr>
            <a:picLocks noChangeAspect="1" noChangeArrowheads="1"/>
          </p:cNvPicPr>
          <p:nvPr/>
        </p:nvPicPr>
        <p:blipFill>
          <a:blip r:embed="rId7"/>
          <a:srcRect/>
          <a:stretch/>
        </p:blipFill>
        <p:spPr bwMode="auto">
          <a:xfrm>
            <a:off x="10671148" y="133722"/>
            <a:ext cx="1387635" cy="13876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a:gradFill>
                  <a:gsLst>
                    <a:gs pos="2917">
                      <a:schemeClr val="tx1"/>
                    </a:gs>
                    <a:gs pos="30000">
                      <a:schemeClr val="tx1"/>
                    </a:gs>
                  </a:gsLst>
                  <a:lin ang="5400000" scaled="0"/>
                </a:gradFill>
              </a:rPr>
              <a:t>Microsoft 365 platform (weekly)	</a:t>
            </a:r>
            <a:r>
              <a:rPr lang="en-US" sz="240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a:solidFill>
                  <a:schemeClr val="accent1"/>
                </a:solidFill>
              </a:rPr>
              <a:t> </a:t>
            </a:r>
            <a:endParaRPr lang="en-US" sz="2448">
              <a:solidFill>
                <a:schemeClr val="accent1"/>
              </a:solidFill>
            </a:endParaRP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a:t>
            </a:r>
            <a:r>
              <a:rPr lang="en-US" sz="1600" b="1">
                <a:solidFill>
                  <a:schemeClr val="tx2"/>
                </a:solidFill>
              </a:rPr>
              <a:t>on a summer break </a:t>
            </a:r>
            <a:r>
              <a:rPr lang="en-US" sz="1600">
                <a:solidFill>
                  <a:schemeClr val="tx2"/>
                </a:solidFill>
              </a:rPr>
              <a:t>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endParaRPr lang="en-US" sz="1600">
              <a:solidFill>
                <a:schemeClr val="tx2"/>
              </a:solidFill>
              <a:cs typeface="Segoe UI"/>
            </a:endParaRP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00">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chemeClr val="tx1"/>
                    </a:gs>
                    <a:gs pos="30000">
                      <a:schemeClr val="tx1"/>
                    </a:gs>
                  </a:gsLst>
                  <a:lin ang="5400000" scaled="0"/>
                </a:gradFill>
              </a:rPr>
              <a:t>	</a:t>
            </a:r>
            <a:endParaRPr lang="en-US" sz="2400">
              <a:solidFill>
                <a:srgbClr val="0070C0"/>
              </a:solidFill>
            </a:endParaRPr>
          </a:p>
          <a:p>
            <a:pPr>
              <a:lnSpc>
                <a:spcPct val="90000"/>
              </a:lnSpc>
              <a:spcAft>
                <a:spcPts val="612"/>
              </a:spcAft>
            </a:pPr>
            <a:r>
              <a:rPr lang="en-US" sz="2400">
                <a:gradFill>
                  <a:gsLst>
                    <a:gs pos="2917">
                      <a:schemeClr val="tx1"/>
                    </a:gs>
                    <a:gs pos="30000">
                      <a:schemeClr val="tx1"/>
                    </a:gs>
                  </a:gsLst>
                  <a:lin ang="5400000" scaled="0"/>
                </a:gradFill>
              </a:rPr>
              <a:t>Microsoft identity platform		</a:t>
            </a:r>
            <a:r>
              <a:rPr lang="en-US" sz="240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Office Add-ins			</a:t>
            </a:r>
            <a:r>
              <a:rPr lang="en-US" sz="240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Power Platform			</a:t>
            </a:r>
            <a:r>
              <a:rPr lang="en-US" sz="2400">
                <a:solidFill>
                  <a:srgbClr val="0070C0"/>
                </a:solidFill>
                <a:hlinkClick r:id="rId7"/>
              </a:rPr>
              <a:t>https://aka.ms/PowerPlatformCommunityCall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00">
                <a:gradFill>
                  <a:gsLst>
                    <a:gs pos="2917">
                      <a:schemeClr val="tx1"/>
                    </a:gs>
                    <a:gs pos="30000">
                      <a:schemeClr val="tx1"/>
                    </a:gs>
                  </a:gsLst>
                  <a:lin ang="5400000" scaled="0"/>
                </a:gradFill>
              </a:rPr>
              <a:t>	</a:t>
            </a:r>
            <a:r>
              <a:rPr lang="en-US" sz="2400">
                <a:solidFill>
                  <a:srgbClr val="0070C0"/>
                </a:solidFill>
                <a:hlinkClick r:id="rId8">
                  <a:extLst>
                    <a:ext uri="{A12FA001-AC4F-418D-AE19-62706E023703}">
                      <ahyp:hlinkClr xmlns:ahyp="http://schemas.microsoft.com/office/drawing/2018/hyperlinkcolor" val="tx"/>
                    </a:ext>
                  </a:extLst>
                </a:hlinkClick>
              </a:rPr>
              <a:t>https://aka.ms/m365-dev-sig</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00">
                <a:gradFill>
                  <a:gsLst>
                    <a:gs pos="2917">
                      <a:schemeClr val="tx1"/>
                    </a:gs>
                    <a:gs pos="30000">
                      <a:schemeClr val="tx1"/>
                    </a:gs>
                  </a:gsLst>
                  <a:lin ang="5400000" scaled="0"/>
                </a:gradFill>
              </a:rPr>
              <a:t>	</a:t>
            </a:r>
            <a:r>
              <a:rPr lang="en-US" sz="2400">
                <a:solidFill>
                  <a:srgbClr val="0070C0"/>
                </a:solidFill>
                <a:hlinkClick r:id="rId9">
                  <a:extLst>
                    <a:ext uri="{A12FA001-AC4F-418D-AE19-62706E023703}">
                      <ahyp:hlinkClr xmlns:ahyp="http://schemas.microsoft.com/office/drawing/2018/hyperlinkcolor" val="tx"/>
                    </a:ext>
                  </a:extLst>
                </a:hlinkClick>
              </a:rPr>
              <a:t>https://aka.ms/spfx-call</a:t>
            </a:r>
            <a:r>
              <a:rPr lang="en-US" sz="2400">
                <a:solidFill>
                  <a:srgbClr val="0070C0"/>
                </a:solidFill>
              </a:rPr>
              <a:t> </a:t>
            </a:r>
            <a:endParaRPr lang="en-US" sz="240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22022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Community docs</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p>
          <a:p>
            <a:pPr marL="285750" indent="-285750">
              <a:lnSpc>
                <a:spcPct val="150000"/>
              </a:lnSpc>
              <a:buFont typeface="Arial,Sans-Serif"/>
              <a:buChar char="•"/>
            </a:pPr>
            <a:endParaRPr lang="en-US" sz="1500">
              <a:solidFill>
                <a:srgbClr val="1973B9"/>
              </a:solidFill>
              <a:latin typeface="Segoe UI Black"/>
              <a:ea typeface="Segoe UI Black"/>
              <a:cs typeface="Segoe UI Semibold"/>
            </a:endParaRPr>
          </a:p>
          <a:p>
            <a:pPr marL="285750" indent="-285750">
              <a:lnSpc>
                <a:spcPct val="150000"/>
              </a:lnSpc>
              <a:buFont typeface="Arial,Sans-Serif"/>
              <a:buChar char="•"/>
            </a:pPr>
            <a:r>
              <a:rPr lang="en-US" sz="1500">
                <a:solidFill>
                  <a:srgbClr val="1973B9"/>
                </a:solidFill>
                <a:latin typeface="Segoe UI Black"/>
                <a:ea typeface="Segoe UI Black"/>
                <a:cs typeface="Segoe UI Semibold"/>
              </a:rPr>
              <a:t>Power Platform Samples Contributor</a:t>
            </a:r>
            <a:endParaRPr lang="en-US" sz="1500">
              <a:ea typeface="+mn-lt"/>
              <a:cs typeface="+mn-lt"/>
            </a:endParaRPr>
          </a:p>
          <a:p>
            <a:pPr marL="285750" indent="-285750">
              <a:lnSpc>
                <a:spcPct val="150000"/>
              </a:lnSpc>
              <a:buFont typeface="Arial,Sans-Serif"/>
              <a:buChar char="•"/>
            </a:pPr>
            <a:r>
              <a:rPr lang="en-US" sz="1500">
                <a:solidFill>
                  <a:srgbClr val="1973B9"/>
                </a:solidFill>
                <a:latin typeface="Segoe UI Black"/>
                <a:ea typeface="Segoe UI Black"/>
                <a:cs typeface="Segoe UI Semibold"/>
              </a:rPr>
              <a:t>Writing for the Web</a:t>
            </a:r>
            <a:endParaRPr lang="en-US" sz="1500">
              <a:ea typeface="+mn-lt"/>
              <a:cs typeface="+mn-lt"/>
            </a:endParaRPr>
          </a:p>
          <a:p>
            <a:pPr marL="285750" indent="-285750">
              <a:lnSpc>
                <a:spcPct val="150000"/>
              </a:lnSpc>
              <a:buFont typeface="Arial,Sans-Serif"/>
              <a:buChar char="•"/>
            </a:pPr>
            <a:endParaRPr lang="en-US" sz="1500" b="1">
              <a:solidFill>
                <a:srgbClr val="1973B9"/>
              </a:solidFill>
              <a:latin typeface="Segoe UI Semibold"/>
              <a:ea typeface="+mn-lt"/>
              <a:cs typeface="Segoe UI Semibold"/>
            </a:endParaRPr>
          </a:p>
          <a:p>
            <a:pPr>
              <a:lnSpc>
                <a:spcPct val="150000"/>
              </a:lnSpc>
            </a:pPr>
            <a:r>
              <a:rPr lang="en-US" sz="1600">
                <a:solidFill>
                  <a:srgbClr val="1973B9"/>
                </a:solidFill>
                <a:latin typeface="Segoe UI Black"/>
                <a:ea typeface="+mn-lt"/>
                <a:cs typeface="Segoe UI Semibold"/>
              </a:rPr>
              <a:t>Power Platform – Power Pages</a:t>
            </a:r>
            <a:endParaRPr lang="en-US" sz="1600">
              <a:latin typeface="Segoe UI Black"/>
              <a:ea typeface="+mn-lt"/>
              <a:cs typeface="Segoe UI Semibold"/>
            </a:endParaRPr>
          </a:p>
          <a:p>
            <a:pPr>
              <a:lnSpc>
                <a:spcPct val="150000"/>
              </a:lnSpc>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
        <p:nvSpPr>
          <p:cNvPr id="2" name="Rectangle 1">
            <a:extLst>
              <a:ext uri="{FF2B5EF4-FFF2-40B4-BE49-F238E27FC236}">
                <a16:creationId xmlns:a16="http://schemas.microsoft.com/office/drawing/2014/main" id="{F072EAB5-495D-BB80-8503-EBA0F8F8FCFF}"/>
              </a:ext>
            </a:extLst>
          </p:cNvPr>
          <p:cNvSpPr/>
          <p:nvPr/>
        </p:nvSpPr>
        <p:spPr bwMode="auto">
          <a:xfrm rot="547777">
            <a:off x="3826367" y="5795055"/>
            <a:ext cx="2131097" cy="457349"/>
          </a:xfrm>
          <a:prstGeom prst="rect">
            <a:avLst/>
          </a:prstGeom>
          <a:solidFill>
            <a:schemeClr val="accent4"/>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500">
                <a:gradFill>
                  <a:gsLst>
                    <a:gs pos="0">
                      <a:srgbClr val="FFFFFF"/>
                    </a:gs>
                    <a:gs pos="100000">
                      <a:srgbClr val="FFFFFF"/>
                    </a:gs>
                  </a:gsLst>
                  <a:lin ang="5400000" scaled="0"/>
                </a:gradFill>
                <a:latin typeface="Segoe UI Black"/>
                <a:ea typeface="Segoe UI" pitchFamily="34" charset="0"/>
                <a:cs typeface="Segoe UI"/>
              </a:rPr>
              <a:t>COMING SOON!!!</a:t>
            </a:r>
            <a:endParaRPr lang="en-US" sz="1500">
              <a:gradFill>
                <a:gsLst>
                  <a:gs pos="0">
                    <a:srgbClr val="FFFFFF"/>
                  </a:gs>
                  <a:gs pos="100000">
                    <a:srgbClr val="FFFFFF"/>
                  </a:gs>
                </a:gsLst>
                <a:lin ang="5400000" scaled="0"/>
              </a:gradFill>
              <a:latin typeface="Segoe UI Black"/>
              <a:ea typeface="Segoe UI" pitchFamily="34" charset="0"/>
              <a:cs typeface="Segoe UI" pitchFamily="34" charset="0"/>
            </a:endParaRPr>
          </a:p>
        </p:txBody>
      </p:sp>
      <p:sp>
        <p:nvSpPr>
          <p:cNvPr id="4" name="Rectangle 3">
            <a:extLst>
              <a:ext uri="{FF2B5EF4-FFF2-40B4-BE49-F238E27FC236}">
                <a16:creationId xmlns:a16="http://schemas.microsoft.com/office/drawing/2014/main" id="{3CDF55D0-D6B5-1937-F179-520E5A479F43}"/>
              </a:ext>
            </a:extLst>
          </p:cNvPr>
          <p:cNvSpPr/>
          <p:nvPr/>
        </p:nvSpPr>
        <p:spPr bwMode="auto">
          <a:xfrm rot="547777">
            <a:off x="4004139" y="4652943"/>
            <a:ext cx="2131097" cy="457349"/>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a:gradFill>
                  <a:gsLst>
                    <a:gs pos="0">
                      <a:srgbClr val="FFFFFF"/>
                    </a:gs>
                    <a:gs pos="100000">
                      <a:srgbClr val="FFFFFF"/>
                    </a:gs>
                  </a:gsLst>
                  <a:lin ang="5400000" scaled="0"/>
                </a:gradFill>
                <a:latin typeface="Segoe UI Black"/>
                <a:cs typeface="Segoe UI"/>
              </a:rPr>
              <a:t>JULY DATES!!!</a:t>
            </a:r>
            <a:endParaRPr lang="en-US"/>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2558</Words>
  <Application>Microsoft Office PowerPoint</Application>
  <PresentationFormat>Custom</PresentationFormat>
  <Paragraphs>383</Paragraphs>
  <Slides>27</Slides>
  <Notes>27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27</vt:i4>
      </vt:variant>
    </vt:vector>
  </HeadingPairs>
  <TitlesOfParts>
    <vt:vector size="45" baseType="lpstr">
      <vt:lpstr>-apple-system</vt:lpstr>
      <vt:lpstr>Arial</vt:lpstr>
      <vt:lpstr>Arial,Sans-Serif</vt:lpstr>
      <vt:lpstr>Calibri</vt:lpstr>
      <vt:lpstr>Consolas</vt:lpstr>
      <vt:lpstr>Corbel</vt:lpstr>
      <vt:lpstr>Fira Code</vt:lpstr>
      <vt:lpstr>Open Sans</vt:lpstr>
      <vt:lpstr>Segoe UI</vt:lpstr>
      <vt:lpstr>Segoe UI Black</vt:lpstr>
      <vt:lpstr>Segoe UI Light</vt:lpstr>
      <vt:lpstr>Segoe UI Semibold</vt:lpstr>
      <vt:lpstr>Segoe UI Semilight</vt:lpstr>
      <vt:lpstr>Segoeui</vt:lpstr>
      <vt:lpstr>Wingdings</vt:lpstr>
      <vt:lpstr>Office 365 PPT Template - 2017</vt:lpstr>
      <vt:lpstr>Digital Blue Tunnel 16x9</vt:lpstr>
      <vt:lpstr>Office 365 PPT Template - 2017</vt:lpstr>
      <vt:lpstr>Viva Connections &amp;  SharePoint Framework  Bi-weekly sync</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PowerPoint Presentation</vt:lpstr>
      <vt:lpstr>Rolling 28 days active users (MAU) for custom SharePoint Framework components in M365 There are currently tens of millions of monthly active users for customer and partner created SharePoint Framework components in Microsoft 365</vt:lpstr>
      <vt:lpstr>The Road Ahead – SPFx roadmap </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Samples</vt:lpstr>
      <vt:lpstr>PnP SPFx ACEs</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2022-06-30T16:37:46Z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